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9"/>
  </p:notesMasterIdLst>
  <p:sldIdLst>
    <p:sldId id="261" r:id="rId5"/>
    <p:sldId id="265" r:id="rId6"/>
    <p:sldId id="316" r:id="rId7"/>
    <p:sldId id="267" r:id="rId8"/>
    <p:sldId id="274" r:id="rId9"/>
    <p:sldId id="268" r:id="rId10"/>
    <p:sldId id="331" r:id="rId11"/>
    <p:sldId id="269" r:id="rId12"/>
    <p:sldId id="326" r:id="rId13"/>
    <p:sldId id="270" r:id="rId14"/>
    <p:sldId id="327" r:id="rId15"/>
    <p:sldId id="271" r:id="rId16"/>
    <p:sldId id="272" r:id="rId17"/>
    <p:sldId id="320" r:id="rId18"/>
    <p:sldId id="318" r:id="rId19"/>
    <p:sldId id="322" r:id="rId20"/>
    <p:sldId id="273" r:id="rId21"/>
    <p:sldId id="321" r:id="rId22"/>
    <p:sldId id="325" r:id="rId23"/>
    <p:sldId id="328" r:id="rId24"/>
    <p:sldId id="329" r:id="rId25"/>
    <p:sldId id="266" r:id="rId26"/>
    <p:sldId id="256" r:id="rId27"/>
    <p:sldId id="32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ubik" panose="020B0604020202020204" charset="-79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41" autoAdjust="0"/>
    <p:restoredTop sz="81904" autoAdjust="0"/>
  </p:normalViewPr>
  <p:slideViewPr>
    <p:cSldViewPr snapToGrid="0">
      <p:cViewPr varScale="1">
        <p:scale>
          <a:sx n="133" d="100"/>
          <a:sy n="133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18AAA-81D5-4D36-851E-9766160B2872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02DA7-8980-413A-B244-3716B632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2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eady</a:t>
            </a:r>
            <a:r>
              <a:rPr lang="en-US" b="1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 to begin the process of merging new code changes with the main project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02DA7-8980-413A-B244-3716B63263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bp logs, car report, RSAT and </a:t>
            </a:r>
            <a:r>
              <a:rPr lang="en-US" dirty="0" err="1"/>
              <a:t>atl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02DA7-8980-413A-B244-3716B6326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Yaml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 human-readable data-serialization language. It is commonly used for configuration files and in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02DA7-8980-413A-B244-3716B63263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7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47139E-9C79-4BFC-8345-6236746DD6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FBE118-903C-42FB-B2A7-3E03CCBCD58C}"/>
              </a:ext>
            </a:extLst>
          </p:cNvPr>
          <p:cNvSpPr/>
          <p:nvPr userDrawn="1"/>
        </p:nvSpPr>
        <p:spPr>
          <a:xfrm flipH="1">
            <a:off x="-2" y="0"/>
            <a:ext cx="12192001" cy="3616060"/>
          </a:xfrm>
          <a:custGeom>
            <a:avLst/>
            <a:gdLst>
              <a:gd name="connsiteX0" fmla="*/ 10877551 w 12192001"/>
              <a:gd name="connsiteY0" fmla="*/ 0 h 3650836"/>
              <a:gd name="connsiteX1" fmla="*/ 12192001 w 12192001"/>
              <a:gd name="connsiteY1" fmla="*/ 0 h 3650836"/>
              <a:gd name="connsiteX2" fmla="*/ 12192001 w 12192001"/>
              <a:gd name="connsiteY2" fmla="*/ 2114553 h 3650836"/>
              <a:gd name="connsiteX3" fmla="*/ 12192001 w 12192001"/>
              <a:gd name="connsiteY3" fmla="*/ 2503692 h 3650836"/>
              <a:gd name="connsiteX4" fmla="*/ 12192001 w 12192001"/>
              <a:gd name="connsiteY4" fmla="*/ 2538411 h 3650836"/>
              <a:gd name="connsiteX5" fmla="*/ 12192000 w 12192001"/>
              <a:gd name="connsiteY5" fmla="*/ 3418782 h 3650836"/>
              <a:gd name="connsiteX6" fmla="*/ 12110112 w 12192001"/>
              <a:gd name="connsiteY6" fmla="*/ 3435451 h 3650836"/>
              <a:gd name="connsiteX7" fmla="*/ 11269385 w 12192001"/>
              <a:gd name="connsiteY7" fmla="*/ 3327283 h 3650836"/>
              <a:gd name="connsiteX8" fmla="*/ 9856812 w 12192001"/>
              <a:gd name="connsiteY8" fmla="*/ 2863334 h 3650836"/>
              <a:gd name="connsiteX9" fmla="*/ 7781192 w 12192001"/>
              <a:gd name="connsiteY9" fmla="*/ 3544947 h 3650836"/>
              <a:gd name="connsiteX10" fmla="*/ 4859261 w 12192001"/>
              <a:gd name="connsiteY10" fmla="*/ 2330037 h 3650836"/>
              <a:gd name="connsiteX11" fmla="*/ 2982482 w 12192001"/>
              <a:gd name="connsiteY11" fmla="*/ 2747733 h 3650836"/>
              <a:gd name="connsiteX12" fmla="*/ 1214289 w 12192001"/>
              <a:gd name="connsiteY12" fmla="*/ 3570089 h 3650836"/>
              <a:gd name="connsiteX13" fmla="*/ 131258 w 12192001"/>
              <a:gd name="connsiteY13" fmla="*/ 3600622 h 3650836"/>
              <a:gd name="connsiteX14" fmla="*/ 1 w 12192001"/>
              <a:gd name="connsiteY14" fmla="*/ 3561507 h 3650836"/>
              <a:gd name="connsiteX15" fmla="*/ 1 w 12192001"/>
              <a:gd name="connsiteY15" fmla="*/ 2114552 h 3650836"/>
              <a:gd name="connsiteX16" fmla="*/ 0 w 12192001"/>
              <a:gd name="connsiteY16" fmla="*/ 2114553 h 3650836"/>
              <a:gd name="connsiteX17" fmla="*/ 0 w 12192001"/>
              <a:gd name="connsiteY17" fmla="*/ 3 h 3650836"/>
              <a:gd name="connsiteX18" fmla="*/ 1264097 w 12192001"/>
              <a:gd name="connsiteY18" fmla="*/ 3 h 3650836"/>
              <a:gd name="connsiteX19" fmla="*/ 1264098 w 12192001"/>
              <a:gd name="connsiteY19" fmla="*/ 2 h 3650836"/>
              <a:gd name="connsiteX20" fmla="*/ 10392934 w 12192001"/>
              <a:gd name="connsiteY20" fmla="*/ 2 h 3650836"/>
              <a:gd name="connsiteX21" fmla="*/ 10392935 w 12192001"/>
              <a:gd name="connsiteY21" fmla="*/ 3 h 3650836"/>
              <a:gd name="connsiteX22" fmla="*/ 10877551 w 12192001"/>
              <a:gd name="connsiteY22" fmla="*/ 3 h 3650836"/>
              <a:gd name="connsiteX0" fmla="*/ 10877551 w 12192001"/>
              <a:gd name="connsiteY0" fmla="*/ 0 h 3650836"/>
              <a:gd name="connsiteX1" fmla="*/ 12192001 w 12192001"/>
              <a:gd name="connsiteY1" fmla="*/ 0 h 3650836"/>
              <a:gd name="connsiteX2" fmla="*/ 12192001 w 12192001"/>
              <a:gd name="connsiteY2" fmla="*/ 2114553 h 3650836"/>
              <a:gd name="connsiteX3" fmla="*/ 12192001 w 12192001"/>
              <a:gd name="connsiteY3" fmla="*/ 2503692 h 3650836"/>
              <a:gd name="connsiteX4" fmla="*/ 12192001 w 12192001"/>
              <a:gd name="connsiteY4" fmla="*/ 2538411 h 3650836"/>
              <a:gd name="connsiteX5" fmla="*/ 12192000 w 12192001"/>
              <a:gd name="connsiteY5" fmla="*/ 3418782 h 3650836"/>
              <a:gd name="connsiteX6" fmla="*/ 12110112 w 12192001"/>
              <a:gd name="connsiteY6" fmla="*/ 3435451 h 3650836"/>
              <a:gd name="connsiteX7" fmla="*/ 11269385 w 12192001"/>
              <a:gd name="connsiteY7" fmla="*/ 3327283 h 3650836"/>
              <a:gd name="connsiteX8" fmla="*/ 9856812 w 12192001"/>
              <a:gd name="connsiteY8" fmla="*/ 2863334 h 3650836"/>
              <a:gd name="connsiteX9" fmla="*/ 7781192 w 12192001"/>
              <a:gd name="connsiteY9" fmla="*/ 3544947 h 3650836"/>
              <a:gd name="connsiteX10" fmla="*/ 4897361 w 12192001"/>
              <a:gd name="connsiteY10" fmla="*/ 2500927 h 3650836"/>
              <a:gd name="connsiteX11" fmla="*/ 2982482 w 12192001"/>
              <a:gd name="connsiteY11" fmla="*/ 2747733 h 3650836"/>
              <a:gd name="connsiteX12" fmla="*/ 1214289 w 12192001"/>
              <a:gd name="connsiteY12" fmla="*/ 3570089 h 3650836"/>
              <a:gd name="connsiteX13" fmla="*/ 131258 w 12192001"/>
              <a:gd name="connsiteY13" fmla="*/ 3600622 h 3650836"/>
              <a:gd name="connsiteX14" fmla="*/ 1 w 12192001"/>
              <a:gd name="connsiteY14" fmla="*/ 3561507 h 3650836"/>
              <a:gd name="connsiteX15" fmla="*/ 1 w 12192001"/>
              <a:gd name="connsiteY15" fmla="*/ 2114552 h 3650836"/>
              <a:gd name="connsiteX16" fmla="*/ 0 w 12192001"/>
              <a:gd name="connsiteY16" fmla="*/ 2114553 h 3650836"/>
              <a:gd name="connsiteX17" fmla="*/ 0 w 12192001"/>
              <a:gd name="connsiteY17" fmla="*/ 3 h 3650836"/>
              <a:gd name="connsiteX18" fmla="*/ 1264097 w 12192001"/>
              <a:gd name="connsiteY18" fmla="*/ 3 h 3650836"/>
              <a:gd name="connsiteX19" fmla="*/ 1264098 w 12192001"/>
              <a:gd name="connsiteY19" fmla="*/ 2 h 3650836"/>
              <a:gd name="connsiteX20" fmla="*/ 10392934 w 12192001"/>
              <a:gd name="connsiteY20" fmla="*/ 2 h 3650836"/>
              <a:gd name="connsiteX21" fmla="*/ 10392935 w 12192001"/>
              <a:gd name="connsiteY21" fmla="*/ 3 h 3650836"/>
              <a:gd name="connsiteX22" fmla="*/ 10877551 w 12192001"/>
              <a:gd name="connsiteY22" fmla="*/ 3 h 3650836"/>
              <a:gd name="connsiteX23" fmla="*/ 10877551 w 12192001"/>
              <a:gd name="connsiteY23" fmla="*/ 0 h 3650836"/>
              <a:gd name="connsiteX0" fmla="*/ 10877551 w 12192001"/>
              <a:gd name="connsiteY0" fmla="*/ 0 h 3663889"/>
              <a:gd name="connsiteX1" fmla="*/ 12192001 w 12192001"/>
              <a:gd name="connsiteY1" fmla="*/ 0 h 3663889"/>
              <a:gd name="connsiteX2" fmla="*/ 12192001 w 12192001"/>
              <a:gd name="connsiteY2" fmla="*/ 2114553 h 3663889"/>
              <a:gd name="connsiteX3" fmla="*/ 12192001 w 12192001"/>
              <a:gd name="connsiteY3" fmla="*/ 2503692 h 3663889"/>
              <a:gd name="connsiteX4" fmla="*/ 12192001 w 12192001"/>
              <a:gd name="connsiteY4" fmla="*/ 2538411 h 3663889"/>
              <a:gd name="connsiteX5" fmla="*/ 12192000 w 12192001"/>
              <a:gd name="connsiteY5" fmla="*/ 3418782 h 3663889"/>
              <a:gd name="connsiteX6" fmla="*/ 12110112 w 12192001"/>
              <a:gd name="connsiteY6" fmla="*/ 3435451 h 3663889"/>
              <a:gd name="connsiteX7" fmla="*/ 11269385 w 12192001"/>
              <a:gd name="connsiteY7" fmla="*/ 3327283 h 3663889"/>
              <a:gd name="connsiteX8" fmla="*/ 9856812 w 12192001"/>
              <a:gd name="connsiteY8" fmla="*/ 2863334 h 3663889"/>
              <a:gd name="connsiteX9" fmla="*/ 7781192 w 12192001"/>
              <a:gd name="connsiteY9" fmla="*/ 3544947 h 3663889"/>
              <a:gd name="connsiteX10" fmla="*/ 4897361 w 12192001"/>
              <a:gd name="connsiteY10" fmla="*/ 2500927 h 3663889"/>
              <a:gd name="connsiteX11" fmla="*/ 3020582 w 12192001"/>
              <a:gd name="connsiteY11" fmla="*/ 2840946 h 3663889"/>
              <a:gd name="connsiteX12" fmla="*/ 1214289 w 12192001"/>
              <a:gd name="connsiteY12" fmla="*/ 3570089 h 3663889"/>
              <a:gd name="connsiteX13" fmla="*/ 131258 w 12192001"/>
              <a:gd name="connsiteY13" fmla="*/ 3600622 h 3663889"/>
              <a:gd name="connsiteX14" fmla="*/ 1 w 12192001"/>
              <a:gd name="connsiteY14" fmla="*/ 3561507 h 3663889"/>
              <a:gd name="connsiteX15" fmla="*/ 1 w 12192001"/>
              <a:gd name="connsiteY15" fmla="*/ 2114552 h 3663889"/>
              <a:gd name="connsiteX16" fmla="*/ 0 w 12192001"/>
              <a:gd name="connsiteY16" fmla="*/ 2114553 h 3663889"/>
              <a:gd name="connsiteX17" fmla="*/ 0 w 12192001"/>
              <a:gd name="connsiteY17" fmla="*/ 3 h 3663889"/>
              <a:gd name="connsiteX18" fmla="*/ 1264097 w 12192001"/>
              <a:gd name="connsiteY18" fmla="*/ 3 h 3663889"/>
              <a:gd name="connsiteX19" fmla="*/ 1264098 w 12192001"/>
              <a:gd name="connsiteY19" fmla="*/ 2 h 3663889"/>
              <a:gd name="connsiteX20" fmla="*/ 10392934 w 12192001"/>
              <a:gd name="connsiteY20" fmla="*/ 2 h 3663889"/>
              <a:gd name="connsiteX21" fmla="*/ 10392935 w 12192001"/>
              <a:gd name="connsiteY21" fmla="*/ 3 h 3663889"/>
              <a:gd name="connsiteX22" fmla="*/ 10877551 w 12192001"/>
              <a:gd name="connsiteY22" fmla="*/ 3 h 3663889"/>
              <a:gd name="connsiteX23" fmla="*/ 10877551 w 12192001"/>
              <a:gd name="connsiteY23" fmla="*/ 0 h 3663889"/>
              <a:gd name="connsiteX0" fmla="*/ 10877551 w 12192001"/>
              <a:gd name="connsiteY0" fmla="*/ 0 h 3663889"/>
              <a:gd name="connsiteX1" fmla="*/ 12192001 w 12192001"/>
              <a:gd name="connsiteY1" fmla="*/ 0 h 3663889"/>
              <a:gd name="connsiteX2" fmla="*/ 12192001 w 12192001"/>
              <a:gd name="connsiteY2" fmla="*/ 2114553 h 3663889"/>
              <a:gd name="connsiteX3" fmla="*/ 12192001 w 12192001"/>
              <a:gd name="connsiteY3" fmla="*/ 2503692 h 3663889"/>
              <a:gd name="connsiteX4" fmla="*/ 12192001 w 12192001"/>
              <a:gd name="connsiteY4" fmla="*/ 2538411 h 3663889"/>
              <a:gd name="connsiteX5" fmla="*/ 12192000 w 12192001"/>
              <a:gd name="connsiteY5" fmla="*/ 3418782 h 3663889"/>
              <a:gd name="connsiteX6" fmla="*/ 12110112 w 12192001"/>
              <a:gd name="connsiteY6" fmla="*/ 3435451 h 3663889"/>
              <a:gd name="connsiteX7" fmla="*/ 11269385 w 12192001"/>
              <a:gd name="connsiteY7" fmla="*/ 3327283 h 3663889"/>
              <a:gd name="connsiteX8" fmla="*/ 9856812 w 12192001"/>
              <a:gd name="connsiteY8" fmla="*/ 2863334 h 3663889"/>
              <a:gd name="connsiteX9" fmla="*/ 7781192 w 12192001"/>
              <a:gd name="connsiteY9" fmla="*/ 3544947 h 3663889"/>
              <a:gd name="connsiteX10" fmla="*/ 4935461 w 12192001"/>
              <a:gd name="connsiteY10" fmla="*/ 2765030 h 3663889"/>
              <a:gd name="connsiteX11" fmla="*/ 3020582 w 12192001"/>
              <a:gd name="connsiteY11" fmla="*/ 2840946 h 3663889"/>
              <a:gd name="connsiteX12" fmla="*/ 1214289 w 12192001"/>
              <a:gd name="connsiteY12" fmla="*/ 3570089 h 3663889"/>
              <a:gd name="connsiteX13" fmla="*/ 131258 w 12192001"/>
              <a:gd name="connsiteY13" fmla="*/ 3600622 h 3663889"/>
              <a:gd name="connsiteX14" fmla="*/ 1 w 12192001"/>
              <a:gd name="connsiteY14" fmla="*/ 3561507 h 3663889"/>
              <a:gd name="connsiteX15" fmla="*/ 1 w 12192001"/>
              <a:gd name="connsiteY15" fmla="*/ 2114552 h 3663889"/>
              <a:gd name="connsiteX16" fmla="*/ 0 w 12192001"/>
              <a:gd name="connsiteY16" fmla="*/ 2114553 h 3663889"/>
              <a:gd name="connsiteX17" fmla="*/ 0 w 12192001"/>
              <a:gd name="connsiteY17" fmla="*/ 3 h 3663889"/>
              <a:gd name="connsiteX18" fmla="*/ 1264097 w 12192001"/>
              <a:gd name="connsiteY18" fmla="*/ 3 h 3663889"/>
              <a:gd name="connsiteX19" fmla="*/ 1264098 w 12192001"/>
              <a:gd name="connsiteY19" fmla="*/ 2 h 3663889"/>
              <a:gd name="connsiteX20" fmla="*/ 10392934 w 12192001"/>
              <a:gd name="connsiteY20" fmla="*/ 2 h 3663889"/>
              <a:gd name="connsiteX21" fmla="*/ 10392935 w 12192001"/>
              <a:gd name="connsiteY21" fmla="*/ 3 h 3663889"/>
              <a:gd name="connsiteX22" fmla="*/ 10877551 w 12192001"/>
              <a:gd name="connsiteY22" fmla="*/ 3 h 3663889"/>
              <a:gd name="connsiteX23" fmla="*/ 10877551 w 12192001"/>
              <a:gd name="connsiteY23" fmla="*/ 0 h 3663889"/>
              <a:gd name="connsiteX0" fmla="*/ 10877551 w 12192001"/>
              <a:gd name="connsiteY0" fmla="*/ 0 h 3663889"/>
              <a:gd name="connsiteX1" fmla="*/ 12192001 w 12192001"/>
              <a:gd name="connsiteY1" fmla="*/ 0 h 3663889"/>
              <a:gd name="connsiteX2" fmla="*/ 12192001 w 12192001"/>
              <a:gd name="connsiteY2" fmla="*/ 2114553 h 3663889"/>
              <a:gd name="connsiteX3" fmla="*/ 12192001 w 12192001"/>
              <a:gd name="connsiteY3" fmla="*/ 2503692 h 3663889"/>
              <a:gd name="connsiteX4" fmla="*/ 12192001 w 12192001"/>
              <a:gd name="connsiteY4" fmla="*/ 2538411 h 3663889"/>
              <a:gd name="connsiteX5" fmla="*/ 12192000 w 12192001"/>
              <a:gd name="connsiteY5" fmla="*/ 3418782 h 3663889"/>
              <a:gd name="connsiteX6" fmla="*/ 12110112 w 12192001"/>
              <a:gd name="connsiteY6" fmla="*/ 3435451 h 3663889"/>
              <a:gd name="connsiteX7" fmla="*/ 11269385 w 12192001"/>
              <a:gd name="connsiteY7" fmla="*/ 3327283 h 3663889"/>
              <a:gd name="connsiteX8" fmla="*/ 9856812 w 12192001"/>
              <a:gd name="connsiteY8" fmla="*/ 2863334 h 3663889"/>
              <a:gd name="connsiteX9" fmla="*/ 7781192 w 12192001"/>
              <a:gd name="connsiteY9" fmla="*/ 3544947 h 3663889"/>
              <a:gd name="connsiteX10" fmla="*/ 4935461 w 12192001"/>
              <a:gd name="connsiteY10" fmla="*/ 2891456 h 3663889"/>
              <a:gd name="connsiteX11" fmla="*/ 3020582 w 12192001"/>
              <a:gd name="connsiteY11" fmla="*/ 2840946 h 3663889"/>
              <a:gd name="connsiteX12" fmla="*/ 1214289 w 12192001"/>
              <a:gd name="connsiteY12" fmla="*/ 3570089 h 3663889"/>
              <a:gd name="connsiteX13" fmla="*/ 131258 w 12192001"/>
              <a:gd name="connsiteY13" fmla="*/ 3600622 h 3663889"/>
              <a:gd name="connsiteX14" fmla="*/ 1 w 12192001"/>
              <a:gd name="connsiteY14" fmla="*/ 3561507 h 3663889"/>
              <a:gd name="connsiteX15" fmla="*/ 1 w 12192001"/>
              <a:gd name="connsiteY15" fmla="*/ 2114552 h 3663889"/>
              <a:gd name="connsiteX16" fmla="*/ 0 w 12192001"/>
              <a:gd name="connsiteY16" fmla="*/ 2114553 h 3663889"/>
              <a:gd name="connsiteX17" fmla="*/ 0 w 12192001"/>
              <a:gd name="connsiteY17" fmla="*/ 3 h 3663889"/>
              <a:gd name="connsiteX18" fmla="*/ 1264097 w 12192001"/>
              <a:gd name="connsiteY18" fmla="*/ 3 h 3663889"/>
              <a:gd name="connsiteX19" fmla="*/ 1264098 w 12192001"/>
              <a:gd name="connsiteY19" fmla="*/ 2 h 3663889"/>
              <a:gd name="connsiteX20" fmla="*/ 10392934 w 12192001"/>
              <a:gd name="connsiteY20" fmla="*/ 2 h 3663889"/>
              <a:gd name="connsiteX21" fmla="*/ 10392935 w 12192001"/>
              <a:gd name="connsiteY21" fmla="*/ 3 h 3663889"/>
              <a:gd name="connsiteX22" fmla="*/ 10877551 w 12192001"/>
              <a:gd name="connsiteY22" fmla="*/ 3 h 3663889"/>
              <a:gd name="connsiteX23" fmla="*/ 10877551 w 12192001"/>
              <a:gd name="connsiteY23" fmla="*/ 0 h 3663889"/>
              <a:gd name="connsiteX0" fmla="*/ 10877551 w 12192001"/>
              <a:gd name="connsiteY0" fmla="*/ 0 h 3657221"/>
              <a:gd name="connsiteX1" fmla="*/ 12192001 w 12192001"/>
              <a:gd name="connsiteY1" fmla="*/ 0 h 3657221"/>
              <a:gd name="connsiteX2" fmla="*/ 12192001 w 12192001"/>
              <a:gd name="connsiteY2" fmla="*/ 2114553 h 3657221"/>
              <a:gd name="connsiteX3" fmla="*/ 12192001 w 12192001"/>
              <a:gd name="connsiteY3" fmla="*/ 2503692 h 3657221"/>
              <a:gd name="connsiteX4" fmla="*/ 12192001 w 12192001"/>
              <a:gd name="connsiteY4" fmla="*/ 2538411 h 3657221"/>
              <a:gd name="connsiteX5" fmla="*/ 12192000 w 12192001"/>
              <a:gd name="connsiteY5" fmla="*/ 3418782 h 3657221"/>
              <a:gd name="connsiteX6" fmla="*/ 12110112 w 12192001"/>
              <a:gd name="connsiteY6" fmla="*/ 3435451 h 3657221"/>
              <a:gd name="connsiteX7" fmla="*/ 11269385 w 12192001"/>
              <a:gd name="connsiteY7" fmla="*/ 3327283 h 3657221"/>
              <a:gd name="connsiteX8" fmla="*/ 9856812 w 12192001"/>
              <a:gd name="connsiteY8" fmla="*/ 2863334 h 3657221"/>
              <a:gd name="connsiteX9" fmla="*/ 7781192 w 12192001"/>
              <a:gd name="connsiteY9" fmla="*/ 3544947 h 3657221"/>
              <a:gd name="connsiteX10" fmla="*/ 4935461 w 12192001"/>
              <a:gd name="connsiteY10" fmla="*/ 2891456 h 3657221"/>
              <a:gd name="connsiteX11" fmla="*/ 2931682 w 12192001"/>
              <a:gd name="connsiteY11" fmla="*/ 2955879 h 3657221"/>
              <a:gd name="connsiteX12" fmla="*/ 1214289 w 12192001"/>
              <a:gd name="connsiteY12" fmla="*/ 3570089 h 3657221"/>
              <a:gd name="connsiteX13" fmla="*/ 131258 w 12192001"/>
              <a:gd name="connsiteY13" fmla="*/ 3600622 h 3657221"/>
              <a:gd name="connsiteX14" fmla="*/ 1 w 12192001"/>
              <a:gd name="connsiteY14" fmla="*/ 3561507 h 3657221"/>
              <a:gd name="connsiteX15" fmla="*/ 1 w 12192001"/>
              <a:gd name="connsiteY15" fmla="*/ 2114552 h 3657221"/>
              <a:gd name="connsiteX16" fmla="*/ 0 w 12192001"/>
              <a:gd name="connsiteY16" fmla="*/ 2114553 h 3657221"/>
              <a:gd name="connsiteX17" fmla="*/ 0 w 12192001"/>
              <a:gd name="connsiteY17" fmla="*/ 3 h 3657221"/>
              <a:gd name="connsiteX18" fmla="*/ 1264097 w 12192001"/>
              <a:gd name="connsiteY18" fmla="*/ 3 h 3657221"/>
              <a:gd name="connsiteX19" fmla="*/ 1264098 w 12192001"/>
              <a:gd name="connsiteY19" fmla="*/ 2 h 3657221"/>
              <a:gd name="connsiteX20" fmla="*/ 10392934 w 12192001"/>
              <a:gd name="connsiteY20" fmla="*/ 2 h 3657221"/>
              <a:gd name="connsiteX21" fmla="*/ 10392935 w 12192001"/>
              <a:gd name="connsiteY21" fmla="*/ 3 h 3657221"/>
              <a:gd name="connsiteX22" fmla="*/ 10877551 w 12192001"/>
              <a:gd name="connsiteY22" fmla="*/ 3 h 3657221"/>
              <a:gd name="connsiteX23" fmla="*/ 10877551 w 12192001"/>
              <a:gd name="connsiteY23" fmla="*/ 0 h 365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1" h="3657221">
                <a:moveTo>
                  <a:pt x="10877551" y="0"/>
                </a:moveTo>
                <a:lnTo>
                  <a:pt x="12192001" y="0"/>
                </a:lnTo>
                <a:lnTo>
                  <a:pt x="12192001" y="2114553"/>
                </a:lnTo>
                <a:lnTo>
                  <a:pt x="12192001" y="2503692"/>
                </a:lnTo>
                <a:lnTo>
                  <a:pt x="12192001" y="2538411"/>
                </a:lnTo>
                <a:cubicBezTo>
                  <a:pt x="12192001" y="2831868"/>
                  <a:pt x="12192000" y="3125325"/>
                  <a:pt x="12192000" y="3418782"/>
                </a:cubicBezTo>
                <a:lnTo>
                  <a:pt x="12110112" y="3435451"/>
                </a:lnTo>
                <a:cubicBezTo>
                  <a:pt x="11837230" y="3479265"/>
                  <a:pt x="11529903" y="3426899"/>
                  <a:pt x="11269385" y="3327283"/>
                </a:cubicBezTo>
                <a:cubicBezTo>
                  <a:pt x="10800913" y="3149227"/>
                  <a:pt x="10354790" y="2862434"/>
                  <a:pt x="9856812" y="2863334"/>
                </a:cubicBezTo>
                <a:cubicBezTo>
                  <a:pt x="9125215" y="2863333"/>
                  <a:pt x="8601417" y="3540260"/>
                  <a:pt x="7781192" y="3544947"/>
                </a:cubicBezTo>
                <a:cubicBezTo>
                  <a:pt x="6960967" y="3549634"/>
                  <a:pt x="5743713" y="2989634"/>
                  <a:pt x="4935461" y="2891456"/>
                </a:cubicBezTo>
                <a:cubicBezTo>
                  <a:pt x="4127209" y="2793278"/>
                  <a:pt x="3551877" y="2842774"/>
                  <a:pt x="2931682" y="2955879"/>
                </a:cubicBezTo>
                <a:cubicBezTo>
                  <a:pt x="2311487" y="3068984"/>
                  <a:pt x="1681026" y="3462632"/>
                  <a:pt x="1214289" y="3570089"/>
                </a:cubicBezTo>
                <a:cubicBezTo>
                  <a:pt x="747552" y="3677546"/>
                  <a:pt x="471423" y="3683090"/>
                  <a:pt x="131258" y="3600622"/>
                </a:cubicBezTo>
                <a:lnTo>
                  <a:pt x="1" y="3561507"/>
                </a:lnTo>
                <a:lnTo>
                  <a:pt x="1" y="2114552"/>
                </a:lnTo>
                <a:lnTo>
                  <a:pt x="0" y="2114553"/>
                </a:lnTo>
                <a:lnTo>
                  <a:pt x="0" y="3"/>
                </a:lnTo>
                <a:lnTo>
                  <a:pt x="1264097" y="3"/>
                </a:lnTo>
                <a:lnTo>
                  <a:pt x="1264098" y="2"/>
                </a:lnTo>
                <a:lnTo>
                  <a:pt x="10392934" y="2"/>
                </a:lnTo>
                <a:lnTo>
                  <a:pt x="10392935" y="3"/>
                </a:lnTo>
                <a:lnTo>
                  <a:pt x="10877551" y="3"/>
                </a:lnTo>
                <a:lnTo>
                  <a:pt x="108775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3D2CC1-5BB3-44C6-84FE-F32835B19D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1"/>
            <a:ext cx="12191999" cy="3169683"/>
          </a:xfrm>
          <a:custGeom>
            <a:avLst/>
            <a:gdLst>
              <a:gd name="connsiteX0" fmla="*/ 0 w 12191999"/>
              <a:gd name="connsiteY0" fmla="*/ 0 h 3169683"/>
              <a:gd name="connsiteX1" fmla="*/ 12191998 w 12191999"/>
              <a:gd name="connsiteY1" fmla="*/ 0 h 3169683"/>
              <a:gd name="connsiteX2" fmla="*/ 12191998 w 12191999"/>
              <a:gd name="connsiteY2" fmla="*/ 1220655 h 3169683"/>
              <a:gd name="connsiteX3" fmla="*/ 12191999 w 12191999"/>
              <a:gd name="connsiteY3" fmla="*/ 1220655 h 3169683"/>
              <a:gd name="connsiteX4" fmla="*/ 12191999 w 12191999"/>
              <a:gd name="connsiteY4" fmla="*/ 2244607 h 3169683"/>
              <a:gd name="connsiteX5" fmla="*/ 12191998 w 12191999"/>
              <a:gd name="connsiteY5" fmla="*/ 2244607 h 3169683"/>
              <a:gd name="connsiteX6" fmla="*/ 12191998 w 12191999"/>
              <a:gd name="connsiteY6" fmla="*/ 3112287 h 3169683"/>
              <a:gd name="connsiteX7" fmla="*/ 12060741 w 12191999"/>
              <a:gd name="connsiteY7" fmla="*/ 3135743 h 3169683"/>
              <a:gd name="connsiteX8" fmla="*/ 10977710 w 12191999"/>
              <a:gd name="connsiteY8" fmla="*/ 3117434 h 3169683"/>
              <a:gd name="connsiteX9" fmla="*/ 9260317 w 12191999"/>
              <a:gd name="connsiteY9" fmla="*/ 2749117 h 3169683"/>
              <a:gd name="connsiteX10" fmla="*/ 7256538 w 12191999"/>
              <a:gd name="connsiteY10" fmla="*/ 2710485 h 3169683"/>
              <a:gd name="connsiteX11" fmla="*/ 4410808 w 12191999"/>
              <a:gd name="connsiteY11" fmla="*/ 3102357 h 3169683"/>
              <a:gd name="connsiteX12" fmla="*/ 2335187 w 12191999"/>
              <a:gd name="connsiteY12" fmla="*/ 2693621 h 3169683"/>
              <a:gd name="connsiteX13" fmla="*/ 922614 w 12191999"/>
              <a:gd name="connsiteY13" fmla="*/ 2971833 h 3169683"/>
              <a:gd name="connsiteX14" fmla="*/ 81887 w 12191999"/>
              <a:gd name="connsiteY14" fmla="*/ 3036697 h 3169683"/>
              <a:gd name="connsiteX15" fmla="*/ 0 w 12191999"/>
              <a:gd name="connsiteY15" fmla="*/ 3026701 h 3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3169683">
                <a:moveTo>
                  <a:pt x="0" y="0"/>
                </a:moveTo>
                <a:lnTo>
                  <a:pt x="12191998" y="0"/>
                </a:lnTo>
                <a:lnTo>
                  <a:pt x="12191998" y="1220655"/>
                </a:lnTo>
                <a:lnTo>
                  <a:pt x="12191999" y="1220655"/>
                </a:lnTo>
                <a:lnTo>
                  <a:pt x="12191999" y="2244607"/>
                </a:lnTo>
                <a:lnTo>
                  <a:pt x="12191998" y="2244607"/>
                </a:lnTo>
                <a:lnTo>
                  <a:pt x="12191998" y="3112287"/>
                </a:lnTo>
                <a:lnTo>
                  <a:pt x="12060741" y="3135743"/>
                </a:lnTo>
                <a:cubicBezTo>
                  <a:pt x="11720576" y="3185196"/>
                  <a:pt x="11444447" y="3181871"/>
                  <a:pt x="10977710" y="3117434"/>
                </a:cubicBezTo>
                <a:cubicBezTo>
                  <a:pt x="10510973" y="3052996"/>
                  <a:pt x="9880512" y="2816942"/>
                  <a:pt x="9260317" y="2749117"/>
                </a:cubicBezTo>
                <a:cubicBezTo>
                  <a:pt x="8640122" y="2681292"/>
                  <a:pt x="8064790" y="2651612"/>
                  <a:pt x="7256538" y="2710485"/>
                </a:cubicBezTo>
                <a:cubicBezTo>
                  <a:pt x="6448286" y="2769359"/>
                  <a:pt x="5231032" y="3105168"/>
                  <a:pt x="4410808" y="3102357"/>
                </a:cubicBezTo>
                <a:cubicBezTo>
                  <a:pt x="3590582" y="3099546"/>
                  <a:pt x="3066784" y="2693621"/>
                  <a:pt x="2335187" y="2693621"/>
                </a:cubicBezTo>
                <a:cubicBezTo>
                  <a:pt x="1837209" y="2693082"/>
                  <a:pt x="1391086" y="2865060"/>
                  <a:pt x="922614" y="2971833"/>
                </a:cubicBezTo>
                <a:cubicBezTo>
                  <a:pt x="662096" y="3031568"/>
                  <a:pt x="354769" y="3062970"/>
                  <a:pt x="81887" y="3036697"/>
                </a:cubicBezTo>
                <a:lnTo>
                  <a:pt x="0" y="30267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64C50-602F-4B45-B6BD-AA5DBA31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305"/>
            <a:ext cx="10515600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4EC2F-1669-4A1C-867B-485C55720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8B3B4-B167-4655-93A5-02A00F9BF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34C72E-5DFD-433B-83D2-28034BB94B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935069"/>
            <a:ext cx="5575300" cy="1655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7D80D29-A864-48FF-B7B6-4686BF6175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4800" y="3935068"/>
            <a:ext cx="4699000" cy="1655895"/>
          </a:xfrm>
        </p:spPr>
        <p:txBody>
          <a:bodyPr/>
          <a:lstStyle/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CD32C4C-640F-4AAE-A3AB-8C841BC4E1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584577"/>
            <a:ext cx="10515600" cy="409323"/>
          </a:xfrm>
        </p:spPr>
        <p:txBody>
          <a:bodyPr anchor="ctr">
            <a:norm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7394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BAD968-4070-47D6-A8C2-17764583F475}"/>
              </a:ext>
            </a:extLst>
          </p:cNvPr>
          <p:cNvGrpSpPr/>
          <p:nvPr userDrawn="1"/>
        </p:nvGrpSpPr>
        <p:grpSpPr>
          <a:xfrm>
            <a:off x="0" y="-3175"/>
            <a:ext cx="2853169" cy="5070475"/>
            <a:chOff x="0" y="-3175"/>
            <a:chExt cx="3860800" cy="686117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D2688C0-C8C8-440B-A126-7CBF21578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" y="-3175"/>
              <a:ext cx="3860799" cy="6861175"/>
            </a:xfrm>
            <a:custGeom>
              <a:avLst/>
              <a:gdLst>
                <a:gd name="connsiteX0" fmla="*/ 0 w 3803803"/>
                <a:gd name="connsiteY0" fmla="*/ 0 h 6851650"/>
                <a:gd name="connsiteX1" fmla="*/ 268752 w 3803803"/>
                <a:gd name="connsiteY1" fmla="*/ 0 h 6851650"/>
                <a:gd name="connsiteX2" fmla="*/ 3712588 w 3803803"/>
                <a:gd name="connsiteY2" fmla="*/ 0 h 6851650"/>
                <a:gd name="connsiteX3" fmla="*/ 3799030 w 3803803"/>
                <a:gd name="connsiteY3" fmla="*/ 1027748 h 6851650"/>
                <a:gd name="connsiteX4" fmla="*/ 3237945 w 3803803"/>
                <a:gd name="connsiteY4" fmla="*/ 2141141 h 6851650"/>
                <a:gd name="connsiteX5" fmla="*/ 2277656 w 3803803"/>
                <a:gd name="connsiteY5" fmla="*/ 2880231 h 6851650"/>
                <a:gd name="connsiteX6" fmla="*/ 1688281 w 3803803"/>
                <a:gd name="connsiteY6" fmla="*/ 5138738 h 6851650"/>
                <a:gd name="connsiteX7" fmla="*/ 669841 w 3803803"/>
                <a:gd name="connsiteY7" fmla="*/ 6090356 h 6851650"/>
                <a:gd name="connsiteX8" fmla="*/ 56890 w 3803803"/>
                <a:gd name="connsiteY8" fmla="*/ 6851650 h 6851650"/>
                <a:gd name="connsiteX9" fmla="*/ 0 w 3803803"/>
                <a:gd name="connsiteY9" fmla="*/ 6851650 h 685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3803" h="6851650">
                  <a:moveTo>
                    <a:pt x="0" y="0"/>
                  </a:moveTo>
                  <a:lnTo>
                    <a:pt x="268752" y="0"/>
                  </a:lnTo>
                  <a:cubicBezTo>
                    <a:pt x="3712588" y="0"/>
                    <a:pt x="3712588" y="0"/>
                    <a:pt x="3712588" y="0"/>
                  </a:cubicBezTo>
                  <a:cubicBezTo>
                    <a:pt x="3786457" y="217286"/>
                    <a:pt x="3816318" y="799359"/>
                    <a:pt x="3799030" y="1027748"/>
                  </a:cubicBezTo>
                  <a:cubicBezTo>
                    <a:pt x="3762882" y="1452804"/>
                    <a:pt x="3556993" y="1862000"/>
                    <a:pt x="3237945" y="2141141"/>
                  </a:cubicBezTo>
                  <a:cubicBezTo>
                    <a:pt x="2931470" y="2407594"/>
                    <a:pt x="2529123" y="2561439"/>
                    <a:pt x="2277656" y="2880231"/>
                  </a:cubicBezTo>
                  <a:cubicBezTo>
                    <a:pt x="1792011" y="3497196"/>
                    <a:pt x="2068624" y="4450401"/>
                    <a:pt x="1688281" y="5138738"/>
                  </a:cubicBezTo>
                  <a:cubicBezTo>
                    <a:pt x="1461961" y="5549520"/>
                    <a:pt x="1036039" y="5800112"/>
                    <a:pt x="669841" y="6090356"/>
                  </a:cubicBezTo>
                  <a:cubicBezTo>
                    <a:pt x="413659" y="6293368"/>
                    <a:pt x="168479" y="6553477"/>
                    <a:pt x="56890" y="6851650"/>
                  </a:cubicBezTo>
                  <a:lnTo>
                    <a:pt x="0" y="6851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98877EE-8CC7-4267-B01A-BF5117CB81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-3175"/>
              <a:ext cx="2889788" cy="5862525"/>
            </a:xfrm>
            <a:custGeom>
              <a:avLst/>
              <a:gdLst>
                <a:gd name="connsiteX0" fmla="*/ 0 w 2889788"/>
                <a:gd name="connsiteY0" fmla="*/ 0 h 5862525"/>
                <a:gd name="connsiteX1" fmla="*/ 223652 w 2889788"/>
                <a:gd name="connsiteY1" fmla="*/ 0 h 5862525"/>
                <a:gd name="connsiteX2" fmla="*/ 2877997 w 2889788"/>
                <a:gd name="connsiteY2" fmla="*/ 0 h 5862525"/>
                <a:gd name="connsiteX3" fmla="*/ 2485979 w 2889788"/>
                <a:gd name="connsiteY3" fmla="*/ 2063421 h 5862525"/>
                <a:gd name="connsiteX4" fmla="*/ 1328399 w 2889788"/>
                <a:gd name="connsiteY4" fmla="*/ 3544326 h 5862525"/>
                <a:gd name="connsiteX5" fmla="*/ 913805 w 2889788"/>
                <a:gd name="connsiteY5" fmla="*/ 4973953 h 5862525"/>
                <a:gd name="connsiteX6" fmla="*/ 231494 w 2889788"/>
                <a:gd name="connsiteY6" fmla="*/ 5714373 h 5862525"/>
                <a:gd name="connsiteX7" fmla="*/ 0 w 2889788"/>
                <a:gd name="connsiteY7" fmla="*/ 5862525 h 586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9788" h="5862525">
                  <a:moveTo>
                    <a:pt x="0" y="0"/>
                  </a:moveTo>
                  <a:lnTo>
                    <a:pt x="223652" y="0"/>
                  </a:lnTo>
                  <a:cubicBezTo>
                    <a:pt x="2877997" y="0"/>
                    <a:pt x="2877997" y="0"/>
                    <a:pt x="2877997" y="0"/>
                  </a:cubicBezTo>
                  <a:cubicBezTo>
                    <a:pt x="2931360" y="562006"/>
                    <a:pt x="2804109" y="1595767"/>
                    <a:pt x="2485979" y="2063421"/>
                  </a:cubicBezTo>
                  <a:cubicBezTo>
                    <a:pt x="2132958" y="2584405"/>
                    <a:pt x="1580850" y="2970014"/>
                    <a:pt x="1328399" y="3544326"/>
                  </a:cubicBezTo>
                  <a:cubicBezTo>
                    <a:pt x="1129312" y="3999674"/>
                    <a:pt x="1137521" y="4528861"/>
                    <a:pt x="913805" y="4973953"/>
                  </a:cubicBezTo>
                  <a:cubicBezTo>
                    <a:pt x="761410" y="5277005"/>
                    <a:pt x="512038" y="5516601"/>
                    <a:pt x="231494" y="5714373"/>
                  </a:cubicBezTo>
                  <a:lnTo>
                    <a:pt x="0" y="586252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53084C-3045-4AE9-92A7-B559D7FE42C1}"/>
              </a:ext>
            </a:extLst>
          </p:cNvPr>
          <p:cNvGrpSpPr/>
          <p:nvPr userDrawn="1"/>
        </p:nvGrpSpPr>
        <p:grpSpPr>
          <a:xfrm>
            <a:off x="9520748" y="3178242"/>
            <a:ext cx="2671252" cy="3679759"/>
            <a:chOff x="9520748" y="3178242"/>
            <a:chExt cx="2671252" cy="367975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65F65F-522D-4B9C-AA6D-1D3AD3F2C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20748" y="3178242"/>
              <a:ext cx="2671252" cy="3679759"/>
            </a:xfrm>
            <a:custGeom>
              <a:avLst/>
              <a:gdLst>
                <a:gd name="connsiteX0" fmla="*/ 2592495 w 2671252"/>
                <a:gd name="connsiteY0" fmla="*/ 77 h 3679759"/>
                <a:gd name="connsiteX1" fmla="*/ 2639491 w 2671252"/>
                <a:gd name="connsiteY1" fmla="*/ 6111 h 3679759"/>
                <a:gd name="connsiteX2" fmla="*/ 2671252 w 2671252"/>
                <a:gd name="connsiteY2" fmla="*/ 16999 h 3679759"/>
                <a:gd name="connsiteX3" fmla="*/ 2671252 w 2671252"/>
                <a:gd name="connsiteY3" fmla="*/ 3679759 h 3679759"/>
                <a:gd name="connsiteX4" fmla="*/ 0 w 2671252"/>
                <a:gd name="connsiteY4" fmla="*/ 3679759 h 3679759"/>
                <a:gd name="connsiteX5" fmla="*/ 1026 w 2671252"/>
                <a:gd name="connsiteY5" fmla="*/ 3661054 h 3679759"/>
                <a:gd name="connsiteX6" fmla="*/ 229285 w 2671252"/>
                <a:gd name="connsiteY6" fmla="*/ 3351053 h 3679759"/>
                <a:gd name="connsiteX7" fmla="*/ 644799 w 2671252"/>
                <a:gd name="connsiteY7" fmla="*/ 3037472 h 3679759"/>
                <a:gd name="connsiteX8" fmla="*/ 863278 w 2671252"/>
                <a:gd name="connsiteY8" fmla="*/ 2304444 h 3679759"/>
                <a:gd name="connsiteX9" fmla="*/ 1796172 w 2671252"/>
                <a:gd name="connsiteY9" fmla="*/ 1706764 h 3679759"/>
                <a:gd name="connsiteX10" fmla="*/ 2050841 w 2671252"/>
                <a:gd name="connsiteY10" fmla="*/ 1083623 h 3679759"/>
                <a:gd name="connsiteX11" fmla="*/ 2167453 w 2671252"/>
                <a:gd name="connsiteY11" fmla="*/ 410898 h 3679759"/>
                <a:gd name="connsiteX12" fmla="*/ 2592495 w 2671252"/>
                <a:gd name="connsiteY12" fmla="*/ 77 h 36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71252" h="3679759">
                  <a:moveTo>
                    <a:pt x="2592495" y="77"/>
                  </a:moveTo>
                  <a:cubicBezTo>
                    <a:pt x="2608040" y="475"/>
                    <a:pt x="2623720" y="2438"/>
                    <a:pt x="2639491" y="6111"/>
                  </a:cubicBezTo>
                  <a:lnTo>
                    <a:pt x="2671252" y="16999"/>
                  </a:lnTo>
                  <a:lnTo>
                    <a:pt x="2671252" y="3679759"/>
                  </a:lnTo>
                  <a:lnTo>
                    <a:pt x="0" y="3679759"/>
                  </a:lnTo>
                  <a:lnTo>
                    <a:pt x="1026" y="3661054"/>
                  </a:lnTo>
                  <a:cubicBezTo>
                    <a:pt x="21696" y="3538498"/>
                    <a:pt x="121721" y="3424423"/>
                    <a:pt x="229285" y="3351053"/>
                  </a:cubicBezTo>
                  <a:cubicBezTo>
                    <a:pt x="374045" y="3251887"/>
                    <a:pt x="545612" y="3180862"/>
                    <a:pt x="644799" y="3037472"/>
                  </a:cubicBezTo>
                  <a:cubicBezTo>
                    <a:pt x="790898" y="2827078"/>
                    <a:pt x="733263" y="2526898"/>
                    <a:pt x="863278" y="2304444"/>
                  </a:cubicBezTo>
                  <a:cubicBezTo>
                    <a:pt x="1052270" y="1980142"/>
                    <a:pt x="1530780" y="1970761"/>
                    <a:pt x="1796172" y="1706764"/>
                  </a:cubicBezTo>
                  <a:cubicBezTo>
                    <a:pt x="1958356" y="1545953"/>
                    <a:pt x="2021353" y="1310098"/>
                    <a:pt x="2050841" y="1083623"/>
                  </a:cubicBezTo>
                  <a:cubicBezTo>
                    <a:pt x="2081670" y="857147"/>
                    <a:pt x="2088372" y="625312"/>
                    <a:pt x="2167453" y="410898"/>
                  </a:cubicBezTo>
                  <a:cubicBezTo>
                    <a:pt x="2238828" y="215915"/>
                    <a:pt x="2405954" y="-4697"/>
                    <a:pt x="2592495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38100" dir="10800000" algn="r" rotWithShape="0">
                <a:prstClr val="black">
                  <a:alpha val="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C316C0-7A76-4E37-8DC3-05EBD5ECE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87281" y="4201596"/>
              <a:ext cx="1904719" cy="2656404"/>
            </a:xfrm>
            <a:custGeom>
              <a:avLst/>
              <a:gdLst>
                <a:gd name="connsiteX0" fmla="*/ 1882686 w 1904719"/>
                <a:gd name="connsiteY0" fmla="*/ 1761 h 2656404"/>
                <a:gd name="connsiteX1" fmla="*/ 1904719 w 1904719"/>
                <a:gd name="connsiteY1" fmla="*/ 7270 h 2656404"/>
                <a:gd name="connsiteX2" fmla="*/ 1904719 w 1904719"/>
                <a:gd name="connsiteY2" fmla="*/ 2656404 h 2656404"/>
                <a:gd name="connsiteX3" fmla="*/ 3078 w 1904719"/>
                <a:gd name="connsiteY3" fmla="*/ 2656404 h 2656404"/>
                <a:gd name="connsiteX4" fmla="*/ 717 w 1904719"/>
                <a:gd name="connsiteY4" fmla="*/ 2638139 h 2656404"/>
                <a:gd name="connsiteX5" fmla="*/ 1406 w 1904719"/>
                <a:gd name="connsiteY5" fmla="*/ 2564012 h 2656404"/>
                <a:gd name="connsiteX6" fmla="*/ 631977 w 1904719"/>
                <a:gd name="connsiteY6" fmla="*/ 1489687 h 2656404"/>
                <a:gd name="connsiteX7" fmla="*/ 1142019 w 1904719"/>
                <a:gd name="connsiteY7" fmla="*/ 1150195 h 2656404"/>
                <a:gd name="connsiteX8" fmla="*/ 1350739 w 1904719"/>
                <a:gd name="connsiteY8" fmla="*/ 646100 h 2656404"/>
                <a:gd name="connsiteX9" fmla="*/ 1800517 w 1904719"/>
                <a:gd name="connsiteY9" fmla="*/ 3856 h 2656404"/>
                <a:gd name="connsiteX10" fmla="*/ 1882686 w 1904719"/>
                <a:gd name="connsiteY10" fmla="*/ 1761 h 265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4719" h="2656404">
                  <a:moveTo>
                    <a:pt x="1882686" y="1761"/>
                  </a:moveTo>
                  <a:lnTo>
                    <a:pt x="1904719" y="7270"/>
                  </a:lnTo>
                  <a:lnTo>
                    <a:pt x="1904719" y="2656404"/>
                  </a:lnTo>
                  <a:lnTo>
                    <a:pt x="3078" y="2656404"/>
                  </a:lnTo>
                  <a:lnTo>
                    <a:pt x="717" y="2638139"/>
                  </a:lnTo>
                  <a:cubicBezTo>
                    <a:pt x="-523" y="2613246"/>
                    <a:pt x="-64" y="2588262"/>
                    <a:pt x="1406" y="2564012"/>
                  </a:cubicBezTo>
                  <a:cubicBezTo>
                    <a:pt x="24924" y="2133400"/>
                    <a:pt x="267451" y="1718955"/>
                    <a:pt x="631977" y="1489687"/>
                  </a:cubicBezTo>
                  <a:cubicBezTo>
                    <a:pt x="805421" y="1379462"/>
                    <a:pt x="1008262" y="1305979"/>
                    <a:pt x="1142019" y="1150195"/>
                  </a:cubicBezTo>
                  <a:cubicBezTo>
                    <a:pt x="1261078" y="1010576"/>
                    <a:pt x="1306644" y="825399"/>
                    <a:pt x="1350739" y="646100"/>
                  </a:cubicBezTo>
                  <a:cubicBezTo>
                    <a:pt x="1409534" y="405075"/>
                    <a:pt x="1505075" y="49416"/>
                    <a:pt x="1800517" y="3856"/>
                  </a:cubicBezTo>
                  <a:cubicBezTo>
                    <a:pt x="1829547" y="-553"/>
                    <a:pt x="1856923" y="-1081"/>
                    <a:pt x="1882686" y="176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A9FB89-1DD7-4639-9CBD-47DD2371C93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638300" y="3460416"/>
            <a:ext cx="8915400" cy="1482360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050" name="Picture 2" descr="Pakistan User Group">
            <a:extLst>
              <a:ext uri="{FF2B5EF4-FFF2-40B4-BE49-F238E27FC236}">
                <a16:creationId xmlns:a16="http://schemas.microsoft.com/office/drawing/2014/main" id="{4E20D619-E20B-2A2B-E7C7-714E3331DE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166" y="1905516"/>
            <a:ext cx="3855667" cy="12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37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2688C0-C8C8-440B-A126-7CBF21578A89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9893299" y="2772892"/>
            <a:ext cx="2298699" cy="4085107"/>
          </a:xfrm>
          <a:custGeom>
            <a:avLst/>
            <a:gdLst>
              <a:gd name="connsiteX0" fmla="*/ 0 w 3803803"/>
              <a:gd name="connsiteY0" fmla="*/ 0 h 6851650"/>
              <a:gd name="connsiteX1" fmla="*/ 268752 w 3803803"/>
              <a:gd name="connsiteY1" fmla="*/ 0 h 6851650"/>
              <a:gd name="connsiteX2" fmla="*/ 3712588 w 3803803"/>
              <a:gd name="connsiteY2" fmla="*/ 0 h 6851650"/>
              <a:gd name="connsiteX3" fmla="*/ 3799030 w 3803803"/>
              <a:gd name="connsiteY3" fmla="*/ 1027748 h 6851650"/>
              <a:gd name="connsiteX4" fmla="*/ 3237945 w 3803803"/>
              <a:gd name="connsiteY4" fmla="*/ 2141141 h 6851650"/>
              <a:gd name="connsiteX5" fmla="*/ 2277656 w 3803803"/>
              <a:gd name="connsiteY5" fmla="*/ 2880231 h 6851650"/>
              <a:gd name="connsiteX6" fmla="*/ 1688281 w 3803803"/>
              <a:gd name="connsiteY6" fmla="*/ 5138738 h 6851650"/>
              <a:gd name="connsiteX7" fmla="*/ 669841 w 3803803"/>
              <a:gd name="connsiteY7" fmla="*/ 6090356 h 6851650"/>
              <a:gd name="connsiteX8" fmla="*/ 56890 w 3803803"/>
              <a:gd name="connsiteY8" fmla="*/ 6851650 h 6851650"/>
              <a:gd name="connsiteX9" fmla="*/ 0 w 3803803"/>
              <a:gd name="connsiteY9" fmla="*/ 6851650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03803" h="6851650">
                <a:moveTo>
                  <a:pt x="0" y="0"/>
                </a:moveTo>
                <a:lnTo>
                  <a:pt x="268752" y="0"/>
                </a:lnTo>
                <a:cubicBezTo>
                  <a:pt x="3712588" y="0"/>
                  <a:pt x="3712588" y="0"/>
                  <a:pt x="3712588" y="0"/>
                </a:cubicBezTo>
                <a:cubicBezTo>
                  <a:pt x="3786457" y="217286"/>
                  <a:pt x="3816318" y="799359"/>
                  <a:pt x="3799030" y="1027748"/>
                </a:cubicBezTo>
                <a:cubicBezTo>
                  <a:pt x="3762882" y="1452804"/>
                  <a:pt x="3556993" y="1862000"/>
                  <a:pt x="3237945" y="2141141"/>
                </a:cubicBezTo>
                <a:cubicBezTo>
                  <a:pt x="2931470" y="2407594"/>
                  <a:pt x="2529123" y="2561439"/>
                  <a:pt x="2277656" y="2880231"/>
                </a:cubicBezTo>
                <a:cubicBezTo>
                  <a:pt x="1792011" y="3497196"/>
                  <a:pt x="2068624" y="4450401"/>
                  <a:pt x="1688281" y="5138738"/>
                </a:cubicBezTo>
                <a:cubicBezTo>
                  <a:pt x="1461961" y="5549520"/>
                  <a:pt x="1036039" y="5800112"/>
                  <a:pt x="669841" y="6090356"/>
                </a:cubicBezTo>
                <a:cubicBezTo>
                  <a:pt x="413659" y="6293368"/>
                  <a:pt x="168479" y="6553477"/>
                  <a:pt x="56890" y="6851650"/>
                </a:cubicBezTo>
                <a:lnTo>
                  <a:pt x="0" y="6851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04BDBA-289D-4520-A42A-E62241C7662B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0" y="0"/>
            <a:ext cx="2671252" cy="3679759"/>
          </a:xfrm>
          <a:custGeom>
            <a:avLst/>
            <a:gdLst>
              <a:gd name="connsiteX0" fmla="*/ 2592495 w 2671252"/>
              <a:gd name="connsiteY0" fmla="*/ 77 h 3679759"/>
              <a:gd name="connsiteX1" fmla="*/ 2639491 w 2671252"/>
              <a:gd name="connsiteY1" fmla="*/ 6111 h 3679759"/>
              <a:gd name="connsiteX2" fmla="*/ 2671252 w 2671252"/>
              <a:gd name="connsiteY2" fmla="*/ 16999 h 3679759"/>
              <a:gd name="connsiteX3" fmla="*/ 2671252 w 2671252"/>
              <a:gd name="connsiteY3" fmla="*/ 3679759 h 3679759"/>
              <a:gd name="connsiteX4" fmla="*/ 0 w 2671252"/>
              <a:gd name="connsiteY4" fmla="*/ 3679759 h 3679759"/>
              <a:gd name="connsiteX5" fmla="*/ 1026 w 2671252"/>
              <a:gd name="connsiteY5" fmla="*/ 3661054 h 3679759"/>
              <a:gd name="connsiteX6" fmla="*/ 229285 w 2671252"/>
              <a:gd name="connsiteY6" fmla="*/ 3351053 h 3679759"/>
              <a:gd name="connsiteX7" fmla="*/ 644799 w 2671252"/>
              <a:gd name="connsiteY7" fmla="*/ 3037472 h 3679759"/>
              <a:gd name="connsiteX8" fmla="*/ 863278 w 2671252"/>
              <a:gd name="connsiteY8" fmla="*/ 2304444 h 3679759"/>
              <a:gd name="connsiteX9" fmla="*/ 1796172 w 2671252"/>
              <a:gd name="connsiteY9" fmla="*/ 1706764 h 3679759"/>
              <a:gd name="connsiteX10" fmla="*/ 2050841 w 2671252"/>
              <a:gd name="connsiteY10" fmla="*/ 1083623 h 3679759"/>
              <a:gd name="connsiteX11" fmla="*/ 2167453 w 2671252"/>
              <a:gd name="connsiteY11" fmla="*/ 410898 h 3679759"/>
              <a:gd name="connsiteX12" fmla="*/ 2592495 w 2671252"/>
              <a:gd name="connsiteY12" fmla="*/ 77 h 36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1252" h="3679759">
                <a:moveTo>
                  <a:pt x="2592495" y="77"/>
                </a:moveTo>
                <a:cubicBezTo>
                  <a:pt x="2608040" y="475"/>
                  <a:pt x="2623720" y="2438"/>
                  <a:pt x="2639491" y="6111"/>
                </a:cubicBezTo>
                <a:lnTo>
                  <a:pt x="2671252" y="16999"/>
                </a:lnTo>
                <a:lnTo>
                  <a:pt x="2671252" y="3679759"/>
                </a:lnTo>
                <a:lnTo>
                  <a:pt x="0" y="3679759"/>
                </a:lnTo>
                <a:lnTo>
                  <a:pt x="1026" y="3661054"/>
                </a:lnTo>
                <a:cubicBezTo>
                  <a:pt x="21696" y="3538498"/>
                  <a:pt x="121721" y="3424423"/>
                  <a:pt x="229285" y="3351053"/>
                </a:cubicBezTo>
                <a:cubicBezTo>
                  <a:pt x="374045" y="3251887"/>
                  <a:pt x="545612" y="3180862"/>
                  <a:pt x="644799" y="3037472"/>
                </a:cubicBezTo>
                <a:cubicBezTo>
                  <a:pt x="790898" y="2827078"/>
                  <a:pt x="733263" y="2526898"/>
                  <a:pt x="863278" y="2304444"/>
                </a:cubicBezTo>
                <a:cubicBezTo>
                  <a:pt x="1052270" y="1980142"/>
                  <a:pt x="1530780" y="1970761"/>
                  <a:pt x="1796172" y="1706764"/>
                </a:cubicBezTo>
                <a:cubicBezTo>
                  <a:pt x="1958356" y="1545953"/>
                  <a:pt x="2021353" y="1310098"/>
                  <a:pt x="2050841" y="1083623"/>
                </a:cubicBezTo>
                <a:cubicBezTo>
                  <a:pt x="2081670" y="857147"/>
                  <a:pt x="2088372" y="625312"/>
                  <a:pt x="2167453" y="410898"/>
                </a:cubicBezTo>
                <a:cubicBezTo>
                  <a:pt x="2238828" y="215915"/>
                  <a:pt x="2405954" y="-4697"/>
                  <a:pt x="2592495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10800000" algn="r" rotWithShape="0">
              <a:prstClr val="black">
                <a:alpha val="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7F9FB7-240A-44B3-95AB-DA737B642BA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33400" y="482600"/>
            <a:ext cx="11125200" cy="589280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9FB89-1DD7-4639-9CBD-47DD2371C93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35582" y="2687821"/>
            <a:ext cx="7920836" cy="148236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88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8">
            <a:extLst>
              <a:ext uri="{FF2B5EF4-FFF2-40B4-BE49-F238E27FC236}">
                <a16:creationId xmlns:a16="http://schemas.microsoft.com/office/drawing/2014/main" id="{3C9D182C-4BE0-479C-A7FF-0D16DE34229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9410699" y="-2"/>
            <a:ext cx="2781301" cy="3102297"/>
          </a:xfrm>
          <a:custGeom>
            <a:avLst/>
            <a:gdLst>
              <a:gd name="connsiteX0" fmla="*/ 0 w 1998571"/>
              <a:gd name="connsiteY0" fmla="*/ 2229231 h 2229231"/>
              <a:gd name="connsiteX1" fmla="*/ 1998571 w 1998571"/>
              <a:gd name="connsiteY1" fmla="*/ 2229231 h 2229231"/>
              <a:gd name="connsiteX2" fmla="*/ 1998571 w 1998571"/>
              <a:gd name="connsiteY2" fmla="*/ 8318 h 2229231"/>
              <a:gd name="connsiteX3" fmla="*/ 1959219 w 1998571"/>
              <a:gd name="connsiteY3" fmla="*/ 48 h 2229231"/>
              <a:gd name="connsiteX4" fmla="*/ 1655324 w 1998571"/>
              <a:gd name="connsiteY4" fmla="*/ 261640 h 2229231"/>
              <a:gd name="connsiteX5" fmla="*/ 1571973 w 1998571"/>
              <a:gd name="connsiteY5" fmla="*/ 690511 h 2229231"/>
              <a:gd name="connsiteX6" fmla="*/ 1389963 w 1998571"/>
              <a:gd name="connsiteY6" fmla="*/ 1087410 h 2229231"/>
              <a:gd name="connsiteX7" fmla="*/ 722918 w 1998571"/>
              <a:gd name="connsiteY7" fmla="*/ 1468202 h 2229231"/>
              <a:gd name="connsiteX8" fmla="*/ 566667 w 1998571"/>
              <a:gd name="connsiteY8" fmla="*/ 1935297 h 2229231"/>
              <a:gd name="connsiteX9" fmla="*/ 104473 w 1998571"/>
              <a:gd name="connsiteY9" fmla="*/ 2078094 h 2229231"/>
              <a:gd name="connsiteX10" fmla="*/ 2047 w 1998571"/>
              <a:gd name="connsiteY10" fmla="*/ 2222394 h 222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571" h="2229231">
                <a:moveTo>
                  <a:pt x="0" y="2229231"/>
                </a:moveTo>
                <a:lnTo>
                  <a:pt x="1998571" y="2229231"/>
                </a:lnTo>
                <a:lnTo>
                  <a:pt x="1998571" y="8318"/>
                </a:lnTo>
                <a:lnTo>
                  <a:pt x="1959219" y="48"/>
                </a:lnTo>
                <a:cubicBezTo>
                  <a:pt x="1825867" y="-2950"/>
                  <a:pt x="1706355" y="137594"/>
                  <a:pt x="1655324" y="261640"/>
                </a:cubicBezTo>
                <a:cubicBezTo>
                  <a:pt x="1599190" y="398426"/>
                  <a:pt x="1594087" y="546031"/>
                  <a:pt x="1571973" y="690511"/>
                </a:cubicBezTo>
                <a:cubicBezTo>
                  <a:pt x="1550832" y="834751"/>
                  <a:pt x="1505876" y="985000"/>
                  <a:pt x="1389963" y="1087410"/>
                </a:cubicBezTo>
                <a:cubicBezTo>
                  <a:pt x="1199935" y="1255930"/>
                  <a:pt x="858271" y="1261699"/>
                  <a:pt x="722918" y="1468202"/>
                </a:cubicBezTo>
                <a:cubicBezTo>
                  <a:pt x="630091" y="1609797"/>
                  <a:pt x="669700" y="1833609"/>
                  <a:pt x="566667" y="1935297"/>
                </a:cubicBezTo>
                <a:cubicBezTo>
                  <a:pt x="463633" y="2036986"/>
                  <a:pt x="206292" y="1999965"/>
                  <a:pt x="104473" y="2078094"/>
                </a:cubicBezTo>
                <a:cubicBezTo>
                  <a:pt x="53321" y="2117039"/>
                  <a:pt x="23128" y="2166621"/>
                  <a:pt x="2047" y="222239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55012536-3E39-4FC4-908E-E1E182DABB4D}"/>
              </a:ext>
            </a:extLst>
          </p:cNvPr>
          <p:cNvSpPr>
            <a:spLocks/>
          </p:cNvSpPr>
          <p:nvPr/>
        </p:nvSpPr>
        <p:spPr bwMode="auto">
          <a:xfrm flipH="1">
            <a:off x="0" y="2260600"/>
            <a:ext cx="4575679" cy="4597400"/>
          </a:xfrm>
          <a:custGeom>
            <a:avLst/>
            <a:gdLst>
              <a:gd name="connsiteX0" fmla="*/ 4824401 w 4830978"/>
              <a:gd name="connsiteY0" fmla="*/ 114 h 5742129"/>
              <a:gd name="connsiteX1" fmla="*/ 4091123 w 4830978"/>
              <a:gd name="connsiteY1" fmla="*/ 631316 h 5742129"/>
              <a:gd name="connsiteX2" fmla="*/ 3890005 w 4830978"/>
              <a:gd name="connsiteY2" fmla="*/ 1666154 h 5742129"/>
              <a:gd name="connsiteX3" fmla="*/ 3450828 w 4830978"/>
              <a:gd name="connsiteY3" fmla="*/ 2623843 h 5742129"/>
              <a:gd name="connsiteX4" fmla="*/ 1841294 w 4830978"/>
              <a:gd name="connsiteY4" fmla="*/ 3542668 h 5742129"/>
              <a:gd name="connsiteX5" fmla="*/ 1464270 w 4830978"/>
              <a:gd name="connsiteY5" fmla="*/ 4669736 h 5742129"/>
              <a:gd name="connsiteX6" fmla="*/ 349030 w 4830978"/>
              <a:gd name="connsiteY6" fmla="*/ 5014296 h 5742129"/>
              <a:gd name="connsiteX7" fmla="*/ 38502 w 4830978"/>
              <a:gd name="connsiteY7" fmla="*/ 5574205 h 5742129"/>
              <a:gd name="connsiteX8" fmla="*/ 0 w 4830978"/>
              <a:gd name="connsiteY8" fmla="*/ 5742129 h 5742129"/>
              <a:gd name="connsiteX9" fmla="*/ 4830978 w 4830978"/>
              <a:gd name="connsiteY9" fmla="*/ 5742129 h 5742129"/>
              <a:gd name="connsiteX10" fmla="*/ 4830978 w 4830978"/>
              <a:gd name="connsiteY10" fmla="*/ 864 h 574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0978" h="5742129">
                <a:moveTo>
                  <a:pt x="4824401" y="114"/>
                </a:moveTo>
                <a:cubicBezTo>
                  <a:pt x="4502632" y="-7119"/>
                  <a:pt x="4214257" y="332002"/>
                  <a:pt x="4091123" y="631316"/>
                </a:cubicBezTo>
                <a:cubicBezTo>
                  <a:pt x="3955676" y="961374"/>
                  <a:pt x="3943363" y="1317534"/>
                  <a:pt x="3890005" y="1666154"/>
                </a:cubicBezTo>
                <a:cubicBezTo>
                  <a:pt x="3838992" y="2014194"/>
                  <a:pt x="3730517" y="2376735"/>
                  <a:pt x="3450828" y="2623843"/>
                </a:cubicBezTo>
                <a:cubicBezTo>
                  <a:pt x="2992301" y="3030469"/>
                  <a:pt x="2167892" y="3044391"/>
                  <a:pt x="1841294" y="3542668"/>
                </a:cubicBezTo>
                <a:cubicBezTo>
                  <a:pt x="1617308" y="3884327"/>
                  <a:pt x="1712883" y="4424368"/>
                  <a:pt x="1464270" y="4669736"/>
                </a:cubicBezTo>
                <a:cubicBezTo>
                  <a:pt x="1215657" y="4915104"/>
                  <a:pt x="594711" y="4825774"/>
                  <a:pt x="349030" y="5014296"/>
                </a:cubicBezTo>
                <a:cubicBezTo>
                  <a:pt x="163890" y="5155252"/>
                  <a:pt x="92538" y="5353961"/>
                  <a:pt x="38502" y="5574205"/>
                </a:cubicBezTo>
                <a:lnTo>
                  <a:pt x="0" y="5742129"/>
                </a:lnTo>
                <a:lnTo>
                  <a:pt x="4830978" y="5742129"/>
                </a:lnTo>
                <a:lnTo>
                  <a:pt x="4830978" y="86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F49E756F-CC75-41D7-AE26-C1E0B01C9B9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0909301" y="-1"/>
            <a:ext cx="1282700" cy="1601401"/>
          </a:xfrm>
          <a:custGeom>
            <a:avLst/>
            <a:gdLst>
              <a:gd name="connsiteX0" fmla="*/ 0 w 1126439"/>
              <a:gd name="connsiteY0" fmla="*/ 1406315 h 1406315"/>
              <a:gd name="connsiteX1" fmla="*/ 1126439 w 1126439"/>
              <a:gd name="connsiteY1" fmla="*/ 1406315 h 1406315"/>
              <a:gd name="connsiteX2" fmla="*/ 1126439 w 1126439"/>
              <a:gd name="connsiteY2" fmla="*/ 2806 h 1406315"/>
              <a:gd name="connsiteX3" fmla="*/ 1119504 w 1126439"/>
              <a:gd name="connsiteY3" fmla="*/ 1072 h 1406315"/>
              <a:gd name="connsiteX4" fmla="*/ 1069505 w 1126439"/>
              <a:gd name="connsiteY4" fmla="*/ 2347 h 1406315"/>
              <a:gd name="connsiteX5" fmla="*/ 795822 w 1126439"/>
              <a:gd name="connsiteY5" fmla="*/ 393143 h 1406315"/>
              <a:gd name="connsiteX6" fmla="*/ 668819 w 1126439"/>
              <a:gd name="connsiteY6" fmla="*/ 699878 h 1406315"/>
              <a:gd name="connsiteX7" fmla="*/ 358466 w 1126439"/>
              <a:gd name="connsiteY7" fmla="*/ 906454 h 1406315"/>
              <a:gd name="connsiteX8" fmla="*/ 9570 w 1126439"/>
              <a:gd name="connsiteY8" fmla="*/ 1367100 h 140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6439" h="1406315">
                <a:moveTo>
                  <a:pt x="0" y="1406315"/>
                </a:moveTo>
                <a:lnTo>
                  <a:pt x="1126439" y="1406315"/>
                </a:lnTo>
                <a:lnTo>
                  <a:pt x="1126439" y="2806"/>
                </a:lnTo>
                <a:lnTo>
                  <a:pt x="1119504" y="1072"/>
                </a:lnTo>
                <a:cubicBezTo>
                  <a:pt x="1103827" y="-657"/>
                  <a:pt x="1087169" y="-335"/>
                  <a:pt x="1069505" y="2347"/>
                </a:cubicBezTo>
                <a:cubicBezTo>
                  <a:pt x="889733" y="30070"/>
                  <a:pt x="831598" y="246483"/>
                  <a:pt x="795822" y="393143"/>
                </a:cubicBezTo>
                <a:cubicBezTo>
                  <a:pt x="768990" y="502244"/>
                  <a:pt x="741264" y="614922"/>
                  <a:pt x="668819" y="699878"/>
                </a:cubicBezTo>
                <a:cubicBezTo>
                  <a:pt x="587429" y="794670"/>
                  <a:pt x="464004" y="839384"/>
                  <a:pt x="358466" y="906454"/>
                </a:cubicBezTo>
                <a:cubicBezTo>
                  <a:pt x="192109" y="1011083"/>
                  <a:pt x="67510" y="1179094"/>
                  <a:pt x="9570" y="136710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571500" y="1242369"/>
            <a:ext cx="11049000" cy="4770242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88993-4123-435E-9381-9AA8118EA2CE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38200" y="1929369"/>
            <a:ext cx="10515600" cy="380254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4FB6117-7BE0-4403-8647-0562DB1A8DF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38200" y="1494461"/>
            <a:ext cx="10515600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78DBD9-B150-4779-A633-2CE846F6C7CF}"/>
              </a:ext>
            </a:extLst>
          </p:cNvPr>
          <p:cNvSpPr>
            <a:spLocks/>
          </p:cNvSpPr>
          <p:nvPr/>
        </p:nvSpPr>
        <p:spPr bwMode="auto">
          <a:xfrm rot="4058928">
            <a:off x="-460120" y="5301958"/>
            <a:ext cx="2177918" cy="1700132"/>
          </a:xfrm>
          <a:custGeom>
            <a:avLst/>
            <a:gdLst>
              <a:gd name="connsiteX0" fmla="*/ 53728 w 2177918"/>
              <a:gd name="connsiteY0" fmla="*/ 870944 h 1700132"/>
              <a:gd name="connsiteX1" fmla="*/ 626858 w 2177918"/>
              <a:gd name="connsiteY1" fmla="*/ 582295 h 1700132"/>
              <a:gd name="connsiteX2" fmla="*/ 631203 w 2177918"/>
              <a:gd name="connsiteY2" fmla="*/ 582295 h 1700132"/>
              <a:gd name="connsiteX3" fmla="*/ 918995 w 2177918"/>
              <a:gd name="connsiteY3" fmla="*/ 593245 h 1700132"/>
              <a:gd name="connsiteX4" fmla="*/ 1357073 w 2177918"/>
              <a:gd name="connsiteY4" fmla="*/ 465758 h 1700132"/>
              <a:gd name="connsiteX5" fmla="*/ 1702372 w 2177918"/>
              <a:gd name="connsiteY5" fmla="*/ 88772 h 1700132"/>
              <a:gd name="connsiteX6" fmla="*/ 1954638 w 2177918"/>
              <a:gd name="connsiteY6" fmla="*/ 0 h 1700132"/>
              <a:gd name="connsiteX7" fmla="*/ 2110375 w 2177918"/>
              <a:gd name="connsiteY7" fmla="*/ 27955 h 1700132"/>
              <a:gd name="connsiteX8" fmla="*/ 2177918 w 2177918"/>
              <a:gd name="connsiteY8" fmla="*/ 58101 h 1700132"/>
              <a:gd name="connsiteX9" fmla="*/ 1502758 w 2177918"/>
              <a:gd name="connsiteY9" fmla="*/ 1700132 h 1700132"/>
              <a:gd name="connsiteX10" fmla="*/ 0 w 2177918"/>
              <a:gd name="connsiteY10" fmla="*/ 1082237 h 1700132"/>
              <a:gd name="connsiteX11" fmla="*/ 16001 w 2177918"/>
              <a:gd name="connsiteY11" fmla="*/ 970427 h 1700132"/>
              <a:gd name="connsiteX12" fmla="*/ 53728 w 2177918"/>
              <a:gd name="connsiteY12" fmla="*/ 870944 h 17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77918" h="1700132">
                <a:moveTo>
                  <a:pt x="53728" y="870944"/>
                </a:moveTo>
                <a:cubicBezTo>
                  <a:pt x="162665" y="658644"/>
                  <a:pt x="409927" y="582295"/>
                  <a:pt x="626858" y="582295"/>
                </a:cubicBezTo>
                <a:lnTo>
                  <a:pt x="631203" y="582295"/>
                </a:lnTo>
                <a:cubicBezTo>
                  <a:pt x="724237" y="582295"/>
                  <a:pt x="821616" y="593245"/>
                  <a:pt x="918995" y="593245"/>
                </a:cubicBezTo>
                <a:cubicBezTo>
                  <a:pt x="1073881" y="593245"/>
                  <a:pt x="1224422" y="571150"/>
                  <a:pt x="1357073" y="465758"/>
                </a:cubicBezTo>
                <a:cubicBezTo>
                  <a:pt x="1485378" y="365841"/>
                  <a:pt x="1569467" y="194164"/>
                  <a:pt x="1702372" y="88772"/>
                </a:cubicBezTo>
                <a:cubicBezTo>
                  <a:pt x="1777515" y="27765"/>
                  <a:pt x="1865949" y="0"/>
                  <a:pt x="1954638" y="0"/>
                </a:cubicBezTo>
                <a:cubicBezTo>
                  <a:pt x="2006650" y="0"/>
                  <a:pt x="2059206" y="9691"/>
                  <a:pt x="2110375" y="27955"/>
                </a:cubicBezTo>
                <a:lnTo>
                  <a:pt x="2177918" y="58101"/>
                </a:lnTo>
                <a:lnTo>
                  <a:pt x="1502758" y="1700132"/>
                </a:lnTo>
                <a:lnTo>
                  <a:pt x="0" y="1082237"/>
                </a:lnTo>
                <a:lnTo>
                  <a:pt x="16001" y="970427"/>
                </a:lnTo>
                <a:cubicBezTo>
                  <a:pt x="25426" y="934375"/>
                  <a:pt x="38166" y="901272"/>
                  <a:pt x="53728" y="8709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830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5CF0954-B6D1-49FC-A3E1-7871E9931792}"/>
              </a:ext>
            </a:extLst>
          </p:cNvPr>
          <p:cNvSpPr>
            <a:spLocks/>
          </p:cNvSpPr>
          <p:nvPr userDrawn="1"/>
        </p:nvSpPr>
        <p:spPr bwMode="auto">
          <a:xfrm rot="4058928">
            <a:off x="4638193" y="5471789"/>
            <a:ext cx="1810669" cy="1700132"/>
          </a:xfrm>
          <a:custGeom>
            <a:avLst/>
            <a:gdLst>
              <a:gd name="connsiteX0" fmla="*/ 0 w 1810669"/>
              <a:gd name="connsiteY0" fmla="*/ 621975 h 1700132"/>
              <a:gd name="connsiteX1" fmla="*/ 11660 w 1810669"/>
              <a:gd name="connsiteY1" fmla="*/ 617648 h 1700132"/>
              <a:gd name="connsiteX2" fmla="*/ 259609 w 1810669"/>
              <a:gd name="connsiteY2" fmla="*/ 582295 h 1700132"/>
              <a:gd name="connsiteX3" fmla="*/ 263954 w 1810669"/>
              <a:gd name="connsiteY3" fmla="*/ 582295 h 1700132"/>
              <a:gd name="connsiteX4" fmla="*/ 551746 w 1810669"/>
              <a:gd name="connsiteY4" fmla="*/ 593245 h 1700132"/>
              <a:gd name="connsiteX5" fmla="*/ 989824 w 1810669"/>
              <a:gd name="connsiteY5" fmla="*/ 465758 h 1700132"/>
              <a:gd name="connsiteX6" fmla="*/ 1335123 w 1810669"/>
              <a:gd name="connsiteY6" fmla="*/ 88772 h 1700132"/>
              <a:gd name="connsiteX7" fmla="*/ 1587389 w 1810669"/>
              <a:gd name="connsiteY7" fmla="*/ 0 h 1700132"/>
              <a:gd name="connsiteX8" fmla="*/ 1743126 w 1810669"/>
              <a:gd name="connsiteY8" fmla="*/ 27955 h 1700132"/>
              <a:gd name="connsiteX9" fmla="*/ 1810669 w 1810669"/>
              <a:gd name="connsiteY9" fmla="*/ 58101 h 1700132"/>
              <a:gd name="connsiteX10" fmla="*/ 1135509 w 1810669"/>
              <a:gd name="connsiteY10" fmla="*/ 1700132 h 1700132"/>
              <a:gd name="connsiteX11" fmla="*/ 1135506 w 1810669"/>
              <a:gd name="connsiteY11" fmla="*/ 1700131 h 1700132"/>
              <a:gd name="connsiteX12" fmla="*/ 1350496 w 1810669"/>
              <a:gd name="connsiteY12" fmla="*/ 1177264 h 17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669" h="1700132">
                <a:moveTo>
                  <a:pt x="0" y="621975"/>
                </a:moveTo>
                <a:lnTo>
                  <a:pt x="11660" y="617648"/>
                </a:lnTo>
                <a:cubicBezTo>
                  <a:pt x="92646" y="593031"/>
                  <a:pt x="178260" y="582295"/>
                  <a:pt x="259609" y="582295"/>
                </a:cubicBezTo>
                <a:lnTo>
                  <a:pt x="263954" y="582295"/>
                </a:lnTo>
                <a:cubicBezTo>
                  <a:pt x="356988" y="582295"/>
                  <a:pt x="454367" y="593245"/>
                  <a:pt x="551746" y="593245"/>
                </a:cubicBezTo>
                <a:cubicBezTo>
                  <a:pt x="706632" y="593245"/>
                  <a:pt x="857173" y="571150"/>
                  <a:pt x="989824" y="465758"/>
                </a:cubicBezTo>
                <a:cubicBezTo>
                  <a:pt x="1118129" y="365841"/>
                  <a:pt x="1202218" y="194164"/>
                  <a:pt x="1335123" y="88772"/>
                </a:cubicBezTo>
                <a:cubicBezTo>
                  <a:pt x="1410266" y="27765"/>
                  <a:pt x="1498700" y="0"/>
                  <a:pt x="1587389" y="0"/>
                </a:cubicBezTo>
                <a:cubicBezTo>
                  <a:pt x="1639401" y="0"/>
                  <a:pt x="1691957" y="9691"/>
                  <a:pt x="1743126" y="27955"/>
                </a:cubicBezTo>
                <a:lnTo>
                  <a:pt x="1810669" y="58101"/>
                </a:lnTo>
                <a:lnTo>
                  <a:pt x="1135509" y="1700132"/>
                </a:lnTo>
                <a:lnTo>
                  <a:pt x="1135506" y="1700131"/>
                </a:lnTo>
                <a:lnTo>
                  <a:pt x="1350496" y="117726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161D0D-AED8-49B1-9503-633EBA093B84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9410699" y="-2"/>
            <a:ext cx="2781301" cy="3102297"/>
          </a:xfrm>
          <a:custGeom>
            <a:avLst/>
            <a:gdLst>
              <a:gd name="connsiteX0" fmla="*/ 0 w 1998571"/>
              <a:gd name="connsiteY0" fmla="*/ 2229231 h 2229231"/>
              <a:gd name="connsiteX1" fmla="*/ 1998571 w 1998571"/>
              <a:gd name="connsiteY1" fmla="*/ 2229231 h 2229231"/>
              <a:gd name="connsiteX2" fmla="*/ 1998571 w 1998571"/>
              <a:gd name="connsiteY2" fmla="*/ 8318 h 2229231"/>
              <a:gd name="connsiteX3" fmla="*/ 1959219 w 1998571"/>
              <a:gd name="connsiteY3" fmla="*/ 48 h 2229231"/>
              <a:gd name="connsiteX4" fmla="*/ 1655324 w 1998571"/>
              <a:gd name="connsiteY4" fmla="*/ 261640 h 2229231"/>
              <a:gd name="connsiteX5" fmla="*/ 1571973 w 1998571"/>
              <a:gd name="connsiteY5" fmla="*/ 690511 h 2229231"/>
              <a:gd name="connsiteX6" fmla="*/ 1389963 w 1998571"/>
              <a:gd name="connsiteY6" fmla="*/ 1087410 h 2229231"/>
              <a:gd name="connsiteX7" fmla="*/ 722918 w 1998571"/>
              <a:gd name="connsiteY7" fmla="*/ 1468202 h 2229231"/>
              <a:gd name="connsiteX8" fmla="*/ 566667 w 1998571"/>
              <a:gd name="connsiteY8" fmla="*/ 1935297 h 2229231"/>
              <a:gd name="connsiteX9" fmla="*/ 104473 w 1998571"/>
              <a:gd name="connsiteY9" fmla="*/ 2078094 h 2229231"/>
              <a:gd name="connsiteX10" fmla="*/ 2047 w 1998571"/>
              <a:gd name="connsiteY10" fmla="*/ 2222394 h 222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571" h="2229231">
                <a:moveTo>
                  <a:pt x="0" y="2229231"/>
                </a:moveTo>
                <a:lnTo>
                  <a:pt x="1998571" y="2229231"/>
                </a:lnTo>
                <a:lnTo>
                  <a:pt x="1998571" y="8318"/>
                </a:lnTo>
                <a:lnTo>
                  <a:pt x="1959219" y="48"/>
                </a:lnTo>
                <a:cubicBezTo>
                  <a:pt x="1825867" y="-2950"/>
                  <a:pt x="1706355" y="137594"/>
                  <a:pt x="1655324" y="261640"/>
                </a:cubicBezTo>
                <a:cubicBezTo>
                  <a:pt x="1599190" y="398426"/>
                  <a:pt x="1594087" y="546031"/>
                  <a:pt x="1571973" y="690511"/>
                </a:cubicBezTo>
                <a:cubicBezTo>
                  <a:pt x="1550832" y="834751"/>
                  <a:pt x="1505876" y="985000"/>
                  <a:pt x="1389963" y="1087410"/>
                </a:cubicBezTo>
                <a:cubicBezTo>
                  <a:pt x="1199935" y="1255930"/>
                  <a:pt x="858271" y="1261699"/>
                  <a:pt x="722918" y="1468202"/>
                </a:cubicBezTo>
                <a:cubicBezTo>
                  <a:pt x="630091" y="1609797"/>
                  <a:pt x="669700" y="1833609"/>
                  <a:pt x="566667" y="1935297"/>
                </a:cubicBezTo>
                <a:cubicBezTo>
                  <a:pt x="463633" y="2036986"/>
                  <a:pt x="206292" y="1999965"/>
                  <a:pt x="104473" y="2078094"/>
                </a:cubicBezTo>
                <a:cubicBezTo>
                  <a:pt x="53321" y="2117039"/>
                  <a:pt x="23128" y="2166621"/>
                  <a:pt x="2047" y="222239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0" y="581025"/>
            <a:ext cx="11620500" cy="5216630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56DF17-40D1-4909-8297-FF65E531A1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5410199" cy="6857999"/>
          </a:xfrm>
        </p:spPr>
        <p:txBody>
          <a:bodyPr/>
          <a:lstStyle>
            <a:lvl1pPr>
              <a:defRPr lang="en-US"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88993-4123-435E-9381-9AA8118EA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1" y="2327013"/>
            <a:ext cx="4067175" cy="172465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2150" y="1358239"/>
            <a:ext cx="5581650" cy="4064661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4FB6117-7BE0-4403-8647-0562DB1A8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2150" y="950530"/>
            <a:ext cx="5581650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5EDB9E25-EEF6-4131-810C-BDF376232E58}"/>
              </a:ext>
            </a:extLst>
          </p:cNvPr>
          <p:cNvSpPr>
            <a:spLocks/>
          </p:cNvSpPr>
          <p:nvPr userDrawn="1"/>
        </p:nvSpPr>
        <p:spPr bwMode="auto">
          <a:xfrm rot="5400000" flipH="1">
            <a:off x="5526949" y="-116750"/>
            <a:ext cx="939799" cy="1173302"/>
          </a:xfrm>
          <a:custGeom>
            <a:avLst/>
            <a:gdLst>
              <a:gd name="connsiteX0" fmla="*/ 0 w 1126439"/>
              <a:gd name="connsiteY0" fmla="*/ 1406315 h 1406315"/>
              <a:gd name="connsiteX1" fmla="*/ 1126439 w 1126439"/>
              <a:gd name="connsiteY1" fmla="*/ 1406315 h 1406315"/>
              <a:gd name="connsiteX2" fmla="*/ 1126439 w 1126439"/>
              <a:gd name="connsiteY2" fmla="*/ 2806 h 1406315"/>
              <a:gd name="connsiteX3" fmla="*/ 1119504 w 1126439"/>
              <a:gd name="connsiteY3" fmla="*/ 1072 h 1406315"/>
              <a:gd name="connsiteX4" fmla="*/ 1069505 w 1126439"/>
              <a:gd name="connsiteY4" fmla="*/ 2347 h 1406315"/>
              <a:gd name="connsiteX5" fmla="*/ 795822 w 1126439"/>
              <a:gd name="connsiteY5" fmla="*/ 393143 h 1406315"/>
              <a:gd name="connsiteX6" fmla="*/ 668819 w 1126439"/>
              <a:gd name="connsiteY6" fmla="*/ 699878 h 1406315"/>
              <a:gd name="connsiteX7" fmla="*/ 358466 w 1126439"/>
              <a:gd name="connsiteY7" fmla="*/ 906454 h 1406315"/>
              <a:gd name="connsiteX8" fmla="*/ 9570 w 1126439"/>
              <a:gd name="connsiteY8" fmla="*/ 1367100 h 140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6439" h="1406315">
                <a:moveTo>
                  <a:pt x="0" y="1406315"/>
                </a:moveTo>
                <a:lnTo>
                  <a:pt x="1126439" y="1406315"/>
                </a:lnTo>
                <a:lnTo>
                  <a:pt x="1126439" y="2806"/>
                </a:lnTo>
                <a:lnTo>
                  <a:pt x="1119504" y="1072"/>
                </a:lnTo>
                <a:cubicBezTo>
                  <a:pt x="1103827" y="-657"/>
                  <a:pt x="1087169" y="-335"/>
                  <a:pt x="1069505" y="2347"/>
                </a:cubicBezTo>
                <a:cubicBezTo>
                  <a:pt x="889733" y="30070"/>
                  <a:pt x="831598" y="246483"/>
                  <a:pt x="795822" y="393143"/>
                </a:cubicBezTo>
                <a:cubicBezTo>
                  <a:pt x="768990" y="502244"/>
                  <a:pt x="741264" y="614922"/>
                  <a:pt x="668819" y="699878"/>
                </a:cubicBezTo>
                <a:cubicBezTo>
                  <a:pt x="587429" y="794670"/>
                  <a:pt x="464004" y="839384"/>
                  <a:pt x="358466" y="906454"/>
                </a:cubicBezTo>
                <a:cubicBezTo>
                  <a:pt x="192109" y="1011083"/>
                  <a:pt x="67510" y="1179094"/>
                  <a:pt x="9570" y="136710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45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CB84B7-C5D2-41EC-ABED-3765B38B392B}"/>
              </a:ext>
            </a:extLst>
          </p:cNvPr>
          <p:cNvSpPr/>
          <p:nvPr userDrawn="1"/>
        </p:nvSpPr>
        <p:spPr>
          <a:xfrm>
            <a:off x="625316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83820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56DF17-40D1-4909-8297-FF65E531A1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12192001" cy="1981201"/>
          </a:xfrm>
        </p:spPr>
        <p:txBody>
          <a:bodyPr/>
          <a:lstStyle>
            <a:lvl1pPr>
              <a:defRPr lang="en-US"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3789" y="2596139"/>
            <a:ext cx="4589462" cy="3207761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4FB6117-7BE0-4403-8647-0562DB1A8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3789" y="2199159"/>
            <a:ext cx="4589462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238FA1-7A8E-45CD-8A36-F11429DD5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8749" y="2596139"/>
            <a:ext cx="4589462" cy="3207761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05CA6F7-F452-4B6F-9C80-B74C0E6999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8749" y="2199159"/>
            <a:ext cx="4589462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AA006-36A3-42B3-9A9D-AB944179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962"/>
            <a:ext cx="10515600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354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CB84B7-C5D2-41EC-ABED-3765B38B392B}"/>
              </a:ext>
            </a:extLst>
          </p:cNvPr>
          <p:cNvSpPr/>
          <p:nvPr userDrawn="1"/>
        </p:nvSpPr>
        <p:spPr>
          <a:xfrm>
            <a:off x="625316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83820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56DF17-40D1-4909-8297-FF65E531A1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12192001" cy="1981201"/>
          </a:xfrm>
        </p:spPr>
        <p:txBody>
          <a:bodyPr/>
          <a:lstStyle>
            <a:lvl1pPr>
              <a:defRPr lang="en-US"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3789" y="2283771"/>
            <a:ext cx="4589462" cy="352013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238FA1-7A8E-45CD-8A36-F11429DD5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8749" y="2283771"/>
            <a:ext cx="4589462" cy="352013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AA006-36A3-42B3-9A9D-AB944179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962"/>
            <a:ext cx="10515600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6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CB84B7-C5D2-41EC-ABED-3765B38B392B}"/>
              </a:ext>
            </a:extLst>
          </p:cNvPr>
          <p:cNvSpPr/>
          <p:nvPr userDrawn="1"/>
        </p:nvSpPr>
        <p:spPr>
          <a:xfrm>
            <a:off x="625316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83820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56DF17-40D1-4909-8297-FF65E531A1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12192001" cy="2146301"/>
          </a:xfrm>
        </p:spPr>
        <p:txBody>
          <a:bodyPr/>
          <a:lstStyle>
            <a:lvl1pPr>
              <a:defRPr lang="en-US"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3789" y="3165579"/>
            <a:ext cx="4589462" cy="2638321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238FA1-7A8E-45CD-8A36-F11429DD5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8749" y="3165579"/>
            <a:ext cx="4589462" cy="2638321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AA006-36A3-42B3-9A9D-AB944179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962"/>
            <a:ext cx="10515600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C1CECBA-7EBB-4346-BA87-1587EC39C1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3789" y="2768599"/>
            <a:ext cx="4589462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8D07EBA-EAD8-4FDC-9CF7-A3C25624AA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8749" y="2768599"/>
            <a:ext cx="4589462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77338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0F4D3EF-3675-44EB-B205-5A01D555C65C}"/>
              </a:ext>
            </a:extLst>
          </p:cNvPr>
          <p:cNvGrpSpPr/>
          <p:nvPr userDrawn="1"/>
        </p:nvGrpSpPr>
        <p:grpSpPr>
          <a:xfrm flipV="1">
            <a:off x="-221227" y="-382984"/>
            <a:ext cx="12413228" cy="7240984"/>
            <a:chOff x="-221227" y="-1"/>
            <a:chExt cx="12413228" cy="7240984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A1171070-8C37-458A-AF6F-C737A0B1AFD9}"/>
                </a:ext>
              </a:extLst>
            </p:cNvPr>
            <p:cNvSpPr>
              <a:spLocks/>
            </p:cNvSpPr>
            <p:nvPr userDrawn="1"/>
          </p:nvSpPr>
          <p:spPr bwMode="auto">
            <a:xfrm rot="10800000" flipH="1">
              <a:off x="10909301" y="-1"/>
              <a:ext cx="1282700" cy="1601401"/>
            </a:xfrm>
            <a:custGeom>
              <a:avLst/>
              <a:gdLst>
                <a:gd name="connsiteX0" fmla="*/ 0 w 1126439"/>
                <a:gd name="connsiteY0" fmla="*/ 1406315 h 1406315"/>
                <a:gd name="connsiteX1" fmla="*/ 1126439 w 1126439"/>
                <a:gd name="connsiteY1" fmla="*/ 1406315 h 1406315"/>
                <a:gd name="connsiteX2" fmla="*/ 1126439 w 1126439"/>
                <a:gd name="connsiteY2" fmla="*/ 2806 h 1406315"/>
                <a:gd name="connsiteX3" fmla="*/ 1119504 w 1126439"/>
                <a:gd name="connsiteY3" fmla="*/ 1072 h 1406315"/>
                <a:gd name="connsiteX4" fmla="*/ 1069505 w 1126439"/>
                <a:gd name="connsiteY4" fmla="*/ 2347 h 1406315"/>
                <a:gd name="connsiteX5" fmla="*/ 795822 w 1126439"/>
                <a:gd name="connsiteY5" fmla="*/ 393143 h 1406315"/>
                <a:gd name="connsiteX6" fmla="*/ 668819 w 1126439"/>
                <a:gd name="connsiteY6" fmla="*/ 699878 h 1406315"/>
                <a:gd name="connsiteX7" fmla="*/ 358466 w 1126439"/>
                <a:gd name="connsiteY7" fmla="*/ 906454 h 1406315"/>
                <a:gd name="connsiteX8" fmla="*/ 9570 w 1126439"/>
                <a:gd name="connsiteY8" fmla="*/ 1367100 h 140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6439" h="1406315">
                  <a:moveTo>
                    <a:pt x="0" y="1406315"/>
                  </a:moveTo>
                  <a:lnTo>
                    <a:pt x="1126439" y="1406315"/>
                  </a:lnTo>
                  <a:lnTo>
                    <a:pt x="1126439" y="2806"/>
                  </a:lnTo>
                  <a:lnTo>
                    <a:pt x="1119504" y="1072"/>
                  </a:lnTo>
                  <a:cubicBezTo>
                    <a:pt x="1103827" y="-657"/>
                    <a:pt x="1087169" y="-335"/>
                    <a:pt x="1069505" y="2347"/>
                  </a:cubicBezTo>
                  <a:cubicBezTo>
                    <a:pt x="889733" y="30070"/>
                    <a:pt x="831598" y="246483"/>
                    <a:pt x="795822" y="393143"/>
                  </a:cubicBezTo>
                  <a:cubicBezTo>
                    <a:pt x="768990" y="502244"/>
                    <a:pt x="741264" y="614922"/>
                    <a:pt x="668819" y="699878"/>
                  </a:cubicBezTo>
                  <a:cubicBezTo>
                    <a:pt x="587429" y="794670"/>
                    <a:pt x="464004" y="839384"/>
                    <a:pt x="358466" y="906454"/>
                  </a:cubicBezTo>
                  <a:cubicBezTo>
                    <a:pt x="192109" y="1011083"/>
                    <a:pt x="67510" y="1179094"/>
                    <a:pt x="9570" y="1367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61E0ED-0BEF-4468-85D8-1869FCAE74DA}"/>
                </a:ext>
              </a:extLst>
            </p:cNvPr>
            <p:cNvSpPr>
              <a:spLocks/>
            </p:cNvSpPr>
            <p:nvPr userDrawn="1"/>
          </p:nvSpPr>
          <p:spPr bwMode="auto">
            <a:xfrm rot="4058928">
              <a:off x="-460120" y="5301958"/>
              <a:ext cx="2177918" cy="1700132"/>
            </a:xfrm>
            <a:custGeom>
              <a:avLst/>
              <a:gdLst>
                <a:gd name="connsiteX0" fmla="*/ 53728 w 2177918"/>
                <a:gd name="connsiteY0" fmla="*/ 870944 h 1700132"/>
                <a:gd name="connsiteX1" fmla="*/ 626858 w 2177918"/>
                <a:gd name="connsiteY1" fmla="*/ 582295 h 1700132"/>
                <a:gd name="connsiteX2" fmla="*/ 631203 w 2177918"/>
                <a:gd name="connsiteY2" fmla="*/ 582295 h 1700132"/>
                <a:gd name="connsiteX3" fmla="*/ 918995 w 2177918"/>
                <a:gd name="connsiteY3" fmla="*/ 593245 h 1700132"/>
                <a:gd name="connsiteX4" fmla="*/ 1357073 w 2177918"/>
                <a:gd name="connsiteY4" fmla="*/ 465758 h 1700132"/>
                <a:gd name="connsiteX5" fmla="*/ 1702372 w 2177918"/>
                <a:gd name="connsiteY5" fmla="*/ 88772 h 1700132"/>
                <a:gd name="connsiteX6" fmla="*/ 1954638 w 2177918"/>
                <a:gd name="connsiteY6" fmla="*/ 0 h 1700132"/>
                <a:gd name="connsiteX7" fmla="*/ 2110375 w 2177918"/>
                <a:gd name="connsiteY7" fmla="*/ 27955 h 1700132"/>
                <a:gd name="connsiteX8" fmla="*/ 2177918 w 2177918"/>
                <a:gd name="connsiteY8" fmla="*/ 58101 h 1700132"/>
                <a:gd name="connsiteX9" fmla="*/ 1502758 w 2177918"/>
                <a:gd name="connsiteY9" fmla="*/ 1700132 h 1700132"/>
                <a:gd name="connsiteX10" fmla="*/ 0 w 2177918"/>
                <a:gd name="connsiteY10" fmla="*/ 1082237 h 1700132"/>
                <a:gd name="connsiteX11" fmla="*/ 16001 w 2177918"/>
                <a:gd name="connsiteY11" fmla="*/ 970427 h 1700132"/>
                <a:gd name="connsiteX12" fmla="*/ 53728 w 2177918"/>
                <a:gd name="connsiteY12" fmla="*/ 870944 h 170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7918" h="1700132">
                  <a:moveTo>
                    <a:pt x="53728" y="870944"/>
                  </a:moveTo>
                  <a:cubicBezTo>
                    <a:pt x="162665" y="658644"/>
                    <a:pt x="409927" y="582295"/>
                    <a:pt x="626858" y="582295"/>
                  </a:cubicBezTo>
                  <a:lnTo>
                    <a:pt x="631203" y="582295"/>
                  </a:lnTo>
                  <a:cubicBezTo>
                    <a:pt x="724237" y="582295"/>
                    <a:pt x="821616" y="593245"/>
                    <a:pt x="918995" y="593245"/>
                  </a:cubicBezTo>
                  <a:cubicBezTo>
                    <a:pt x="1073881" y="593245"/>
                    <a:pt x="1224422" y="571150"/>
                    <a:pt x="1357073" y="465758"/>
                  </a:cubicBezTo>
                  <a:cubicBezTo>
                    <a:pt x="1485378" y="365841"/>
                    <a:pt x="1569467" y="194164"/>
                    <a:pt x="1702372" y="88772"/>
                  </a:cubicBezTo>
                  <a:cubicBezTo>
                    <a:pt x="1777515" y="27765"/>
                    <a:pt x="1865949" y="0"/>
                    <a:pt x="1954638" y="0"/>
                  </a:cubicBezTo>
                  <a:cubicBezTo>
                    <a:pt x="2006650" y="0"/>
                    <a:pt x="2059206" y="9691"/>
                    <a:pt x="2110375" y="27955"/>
                  </a:cubicBezTo>
                  <a:lnTo>
                    <a:pt x="2177918" y="58101"/>
                  </a:lnTo>
                  <a:lnTo>
                    <a:pt x="1502758" y="1700132"/>
                  </a:lnTo>
                  <a:lnTo>
                    <a:pt x="0" y="1082237"/>
                  </a:lnTo>
                  <a:lnTo>
                    <a:pt x="16001" y="970427"/>
                  </a:lnTo>
                  <a:cubicBezTo>
                    <a:pt x="25426" y="934375"/>
                    <a:pt x="38166" y="901272"/>
                    <a:pt x="53728" y="8709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99EF76-F546-49D8-9B86-104585E1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089FB-50E1-4BE7-814B-D5B6B6C6DE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24D47-969E-4613-8956-6B2D079AF1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7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7F91F-4224-423E-8E84-F53A0278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A8F6D-4C77-41B7-80E2-8768C88E5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5170"/>
            <a:ext cx="10515600" cy="5141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3294-8A45-4087-BC02-1707C07E4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B4470-51D2-401E-9553-C39A43C57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C986B00E-D504-4274-8005-0652DB56009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612"/>
            <a:ext cx="2286000" cy="4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9" r:id="rId3"/>
    <p:sldLayoutId id="2147483649" r:id="rId4"/>
    <p:sldLayoutId id="2147483650" r:id="rId5"/>
    <p:sldLayoutId id="2147483651" r:id="rId6"/>
    <p:sldLayoutId id="2147483655" r:id="rId7"/>
    <p:sldLayoutId id="2147483656" r:id="rId8"/>
    <p:sldLayoutId id="2147483652" r:id="rId9"/>
    <p:sldLayoutId id="2147483653" r:id="rId10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Dynamics365-Xpp-Samples-Tools/tree/master/CI-CD/Pipeline-Samples" TargetMode="External"/><Relationship Id="rId3" Type="http://schemas.openxmlformats.org/officeDocument/2006/relationships/hyperlink" Target="http://www.atomicax.com/article/getting-started-gated-checkins" TargetMode="External"/><Relationship Id="rId7" Type="http://schemas.openxmlformats.org/officeDocument/2006/relationships/hyperlink" Target="https://ariste.info/en/dynamics365almguide/welcome/" TargetMode="External"/><Relationship Id="rId2" Type="http://schemas.openxmlformats.org/officeDocument/2006/relationships/hyperlink" Target="http://www.atomicax.com/article/giting-started-git-d365fo-and-other-pun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atomicax.com/content/git-alm-field-guide" TargetMode="External"/><Relationship Id="rId5" Type="http://schemas.openxmlformats.org/officeDocument/2006/relationships/hyperlink" Target="http://www.atomicax.com/article/staging-and-git" TargetMode="External"/><Relationship Id="rId4" Type="http://schemas.openxmlformats.org/officeDocument/2006/relationships/hyperlink" Target="http://www.atomicax.com/article/moving-tfvc-git-azd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ynamics.fo/" TargetMode="External"/><Relationship Id="rId5" Type="http://schemas.openxmlformats.org/officeDocument/2006/relationships/hyperlink" Target="http://www.atomicax.com/" TargetMode="External"/><Relationship Id="rId4" Type="http://schemas.openxmlformats.org/officeDocument/2006/relationships/hyperlink" Target="mailto:nclouse@envistacorp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ynamics.fo/" TargetMode="External"/><Relationship Id="rId5" Type="http://schemas.openxmlformats.org/officeDocument/2006/relationships/hyperlink" Target="http://www.atomicax.com/" TargetMode="External"/><Relationship Id="rId4" Type="http://schemas.openxmlformats.org/officeDocument/2006/relationships/hyperlink" Target="mailto:nclouse@envistacorp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75AAD48-4822-40A0-A336-CB1FF9820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Barcode - 32643">
            <a:hlinkClick r:id="" action="ppaction://media"/>
            <a:extLst>
              <a:ext uri="{FF2B5EF4-FFF2-40B4-BE49-F238E27FC236}">
                <a16:creationId xmlns:a16="http://schemas.microsoft.com/office/drawing/2014/main" id="{56F002FE-E97C-40D7-9C34-C4B5D082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98B12-BECB-4B7C-A316-8BBDEA29D659}"/>
              </a:ext>
            </a:extLst>
          </p:cNvPr>
          <p:cNvSpPr txBox="1"/>
          <p:nvPr/>
        </p:nvSpPr>
        <p:spPr>
          <a:xfrm>
            <a:off x="587828" y="3573624"/>
            <a:ext cx="11075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</a:rPr>
              <a:t>Git in 30 Minutes (or less)</a:t>
            </a:r>
          </a:p>
        </p:txBody>
      </p:sp>
    </p:spTree>
    <p:extLst>
      <p:ext uri="{BB962C8B-B14F-4D97-AF65-F5344CB8AC3E}">
        <p14:creationId xmlns:p14="http://schemas.microsoft.com/office/powerpoint/2010/main" val="2678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 descr="A picture containing blur&#10;&#10;Description automatically generated">
            <a:extLst>
              <a:ext uri="{FF2B5EF4-FFF2-40B4-BE49-F238E27FC236}">
                <a16:creationId xmlns:a16="http://schemas.microsoft.com/office/drawing/2014/main" id="{5F01B832-05C9-4E16-A348-3AB66519AB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</a:blip>
          <a:srcRect l="23704" r="23704"/>
          <a:stretch>
            <a:fillRect/>
          </a:stretch>
        </p:blipFill>
        <p:spPr>
          <a:xfrm>
            <a:off x="0" y="0"/>
            <a:ext cx="54102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982E8FC-889A-4686-B82B-7D8E6183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Visual Studio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43CE6-CBE0-4A94-A97F-989A05DCB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7DF09-0DAF-43DA-866A-08BACE5E32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495AF5-6A6F-4497-AA3A-FBDE6116C3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Commit Work (</a:t>
            </a:r>
            <a:r>
              <a:rPr lang="en-US" b="1" dirty="0"/>
              <a:t>at any time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continuous integration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(re-test 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(re-do 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PR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FDC074-D53F-4CD9-B903-049A946E5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VS 2017 / 2019</a:t>
            </a:r>
          </a:p>
        </p:txBody>
      </p:sp>
    </p:spTree>
    <p:extLst>
      <p:ext uri="{BB962C8B-B14F-4D97-AF65-F5344CB8AC3E}">
        <p14:creationId xmlns:p14="http://schemas.microsoft.com/office/powerpoint/2010/main" val="366808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CCDDE4-E4FB-4FB3-A9FE-F35257C72F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235DBD9-ACB8-48C8-8F5B-1C03D554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BC503-0AF8-4802-8DF7-236D7AC98C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356350"/>
            <a:ext cx="838200" cy="365125"/>
          </a:xfrm>
        </p:spPr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10242" name="Picture 2" descr="Simplified version of the gitflow branching model (adapted from [8]) |  Download Scientific Diagram">
            <a:extLst>
              <a:ext uri="{FF2B5EF4-FFF2-40B4-BE49-F238E27FC236}">
                <a16:creationId xmlns:a16="http://schemas.microsoft.com/office/drawing/2014/main" id="{0A570A64-3B75-477F-804C-4C03B796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33" y="1132599"/>
            <a:ext cx="11391534" cy="487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4ACC44-D1BF-4F40-B48F-A574BDCC6C70}"/>
              </a:ext>
            </a:extLst>
          </p:cNvPr>
          <p:cNvSpPr/>
          <p:nvPr/>
        </p:nvSpPr>
        <p:spPr>
          <a:xfrm>
            <a:off x="399393" y="4455675"/>
            <a:ext cx="8975835" cy="148236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blur&#10;&#10;Description automatically generated">
            <a:extLst>
              <a:ext uri="{FF2B5EF4-FFF2-40B4-BE49-F238E27FC236}">
                <a16:creationId xmlns:a16="http://schemas.microsoft.com/office/drawing/2014/main" id="{947287AD-6350-4645-A92A-05201AB850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</a:blip>
          <a:srcRect l="23704" r="2370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15DF9E-3590-4CF7-A6CC-6CF14A68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D18D3-4293-400B-B20E-3AE36973C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209F9-CDB6-493B-A3E8-CA6CC858D0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AB5CF2-602B-4C0B-A1AB-58C42258A0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I use GitHub? Yes!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I use GitHub? Well….</a:t>
            </a:r>
          </a:p>
          <a:p>
            <a:pPr marL="971550" lvl="1" indent="-285750"/>
            <a:r>
              <a:rPr lang="en-US" dirty="0"/>
              <a:t>Not Supported</a:t>
            </a:r>
          </a:p>
          <a:p>
            <a:pPr marL="971550" lvl="1" indent="-285750"/>
            <a:r>
              <a:rPr lang="en-US" dirty="0"/>
              <a:t>No documentation</a:t>
            </a:r>
          </a:p>
          <a:p>
            <a:pPr marL="971550" lvl="1" indent="-285750"/>
            <a:r>
              <a:rPr lang="en-US" dirty="0"/>
              <a:t>Build story not complete</a:t>
            </a:r>
          </a:p>
          <a:p>
            <a:pPr marL="971550" lvl="1" indent="-285750"/>
            <a:r>
              <a:rPr lang="en-US" dirty="0"/>
              <a:t>Release story not complete</a:t>
            </a:r>
          </a:p>
          <a:p>
            <a:pPr marL="971550" lvl="1" indent="-285750"/>
            <a:r>
              <a:rPr lang="en-US" dirty="0"/>
              <a:t>Lots of other unknowns</a:t>
            </a:r>
          </a:p>
          <a:p>
            <a:pPr marL="971550" lvl="1" indent="-285750"/>
            <a:r>
              <a:rPr lang="en-US" dirty="0"/>
              <a:t>Azure DevOps is for Enterprise *</a:t>
            </a:r>
          </a:p>
          <a:p>
            <a:pPr marL="971550" lvl="1" indent="-285750"/>
            <a:r>
              <a:rPr lang="en-US" dirty="0"/>
              <a:t>GitHub is (largely) </a:t>
            </a:r>
            <a:r>
              <a:rPr lang="en-US"/>
              <a:t>for community *</a:t>
            </a:r>
            <a:endParaRPr lang="en-US" dirty="0"/>
          </a:p>
          <a:p>
            <a:pPr marL="971550" lvl="1" indent="-28575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ADAC76-7CCD-4E0E-ABB8-3BE6BB9E86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49A998-F498-4268-A6C1-A6F82DD7CCE4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36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AC20EC5F-B479-48C9-AAAE-5D7A5B1FB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31D7-89DD-48B8-AD20-B154CA863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DF741-7DAF-4920-BD47-DAB7A9E8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CDDB733-5E46-4647-A067-96FB122690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PR?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creates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reviews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verifies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merges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approves them?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40B2CA3-948C-4E3B-BB30-3EA0A6122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FBCFE2D4-FEAE-4BBB-9E96-78C310A2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(PR)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AC1FEE-A599-475E-B172-2B70DD49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9" y="2697162"/>
            <a:ext cx="4670821" cy="257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06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31D7-89DD-48B8-AD20-B154CA863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DF741-7DAF-4920-BD47-DAB7A9E8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CDDB733-5E46-4647-A067-96FB122690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40B2CA3-948C-4E3B-BB30-3EA0A6122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FBCFE2D4-FEAE-4BBB-9E96-78C310A2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(PR)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AC1FEE-A599-475E-B172-2B70DD49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6" y="96771"/>
            <a:ext cx="10958189" cy="60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1D04E-5D11-486E-B9F6-4DBCD250CE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0B6792D-7F77-4F8E-B674-D3DA633AB167}"/>
              </a:ext>
            </a:extLst>
          </p:cNvPr>
          <p:cNvSpPr/>
          <p:nvPr/>
        </p:nvSpPr>
        <p:spPr>
          <a:xfrm>
            <a:off x="4948313" y="2810960"/>
            <a:ext cx="1469876" cy="777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AEB115E-755C-4D41-A864-1F8F0DE98041}"/>
              </a:ext>
            </a:extLst>
          </p:cNvPr>
          <p:cNvSpPr/>
          <p:nvPr/>
        </p:nvSpPr>
        <p:spPr>
          <a:xfrm>
            <a:off x="6215939" y="3245917"/>
            <a:ext cx="1469876" cy="777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Approve</a:t>
            </a: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B59255EC-E056-44D1-AE0E-9D159B25492C}"/>
              </a:ext>
            </a:extLst>
          </p:cNvPr>
          <p:cNvSpPr/>
          <p:nvPr/>
        </p:nvSpPr>
        <p:spPr>
          <a:xfrm rot="10800000">
            <a:off x="4572000" y="1362008"/>
            <a:ext cx="2222205" cy="11109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4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C9BD504-8983-4D87-BEE5-F59B08393F68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36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AC20EC5F-B479-48C9-AAAE-5D7A5B1FB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31D7-89DD-48B8-AD20-B154CA863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DF741-7DAF-4920-BD47-DAB7A9E8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CDDB733-5E46-4647-A067-96FB122690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PR?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creates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reviews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verifies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merges them?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40B2CA3-948C-4E3B-BB30-3EA0A6122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FBCFE2D4-FEAE-4BBB-9E96-78C310A2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(PR)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AC1FEE-A599-475E-B172-2B70DD49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9" y="2697162"/>
            <a:ext cx="4670821" cy="257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6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75EAEB-DA52-40CF-B475-E8F2F5809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27651-40D5-44AC-86A6-90B3663656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9EAE1-B64E-4B3F-9DB7-4DEE170875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37B99-26E1-4802-B69C-E13EE09B6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13DE1A-321C-4BC7-AEA8-2459A03367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4629C4-135E-40AF-8928-4C723282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6 Hilarious Coding Memes That Will Make You LOL | by Varun Joshi | Feb,  2022 | Level Up Coding">
            <a:extLst>
              <a:ext uri="{FF2B5EF4-FFF2-40B4-BE49-F238E27FC236}">
                <a16:creationId xmlns:a16="http://schemas.microsoft.com/office/drawing/2014/main" id="{E208C5FC-3707-42D6-83B6-08DC4199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912" y="541533"/>
            <a:ext cx="5774933" cy="577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82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A515B7-8534-48AE-A569-59C5CE092C19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12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7335DE59-BE91-42AF-886D-F98700BEE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7D36B-A343-4940-844C-1059BC8B0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6566E-3E1A-428A-A0B4-CA2120E66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FFB791-DE9C-425C-BCE7-83CA4D2E4E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YAML?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can it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</a:t>
            </a:r>
          </a:p>
          <a:p>
            <a:pPr marL="971550" lvl="1" indent="-285750"/>
            <a:r>
              <a:rPr lang="en-US" dirty="0"/>
              <a:t>Build on commit</a:t>
            </a:r>
          </a:p>
          <a:p>
            <a:pPr marL="971550" lvl="1" indent="-285750"/>
            <a:r>
              <a:rPr lang="en-US" dirty="0"/>
              <a:t>Build on PR</a:t>
            </a:r>
          </a:p>
          <a:p>
            <a:pPr marL="971550" lvl="1" indent="-285750"/>
            <a:r>
              <a:rPr lang="en-US" dirty="0"/>
              <a:t>Test on PR</a:t>
            </a:r>
          </a:p>
          <a:p>
            <a:pPr marL="971550" lvl="1" indent="-285750"/>
            <a:r>
              <a:rPr lang="en-US" dirty="0"/>
              <a:t>Schedule</a:t>
            </a:r>
          </a:p>
          <a:p>
            <a:pPr marL="9715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B7FC92-9D7D-4350-832C-DEA73BB896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69B65E-ABBA-4E0E-A49C-2178087F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Markup Language?</a:t>
            </a:r>
            <a:br>
              <a:rPr lang="en-US" dirty="0"/>
            </a:br>
            <a:r>
              <a:rPr lang="en-US" dirty="0"/>
              <a:t>YAML </a:t>
            </a:r>
            <a:r>
              <a:rPr lang="en-US" dirty="0" err="1"/>
              <a:t>Ain't</a:t>
            </a:r>
            <a:r>
              <a:rPr lang="en-US" dirty="0"/>
              <a:t> Markup Language</a:t>
            </a:r>
          </a:p>
        </p:txBody>
      </p:sp>
      <p:pic>
        <p:nvPicPr>
          <p:cNvPr id="7170" name="Picture 2" descr="Advanced Azure DevOps YAML Objects - John Folberth">
            <a:extLst>
              <a:ext uri="{FF2B5EF4-FFF2-40B4-BE49-F238E27FC236}">
                <a16:creationId xmlns:a16="http://schemas.microsoft.com/office/drawing/2014/main" id="{317D66B6-69E9-4739-B8B1-4D8894F53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97162"/>
            <a:ext cx="2993900" cy="298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792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4178C7-CE65-4E03-BD9E-2E8892B413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B8B0CE7-8B27-42CE-BB32-C330B2199078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8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9C64A69E-FF95-46E8-BA68-0589C28E33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B6588-30E7-4083-AB75-73FE601089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A0908-F98C-4BA1-A21F-C8B8E7B18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7F043-F57B-4F34-960A-9D26D301E1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it’s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last nearly forever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D2E77-A6D1-4A13-AA9F-DD557B63B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TFVC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848393-E579-442A-BD1F-44FC4472D4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are short lived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in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be out of your comfort zone if you’ve only ever used TFVC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1E6623-4056-42F3-83C6-2D2F4A2C6A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0CF04A2-FFC9-4D01-91A0-626A85A7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Differences</a:t>
            </a:r>
          </a:p>
        </p:txBody>
      </p:sp>
    </p:spTree>
    <p:extLst>
      <p:ext uri="{BB962C8B-B14F-4D97-AF65-F5344CB8AC3E}">
        <p14:creationId xmlns:p14="http://schemas.microsoft.com/office/powerpoint/2010/main" val="24341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79B976-19B8-4FB5-8C5E-74861096E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BB193-5C46-4DCC-869B-9EC8DDCA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B8DD16-EC9D-4D94-88AB-7C36F92E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6" y="96771"/>
            <a:ext cx="10958189" cy="60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58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588BC-FB36-4994-B596-7F6089C3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30 minutes (or Less)</a:t>
            </a:r>
          </a:p>
        </p:txBody>
      </p:sp>
    </p:spTree>
    <p:extLst>
      <p:ext uri="{BB962C8B-B14F-4D97-AF65-F5344CB8AC3E}">
        <p14:creationId xmlns:p14="http://schemas.microsoft.com/office/powerpoint/2010/main" val="69013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A0B1055-220A-4630-88C1-11A501FAA8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ECA52E-166C-4823-9855-6C4506AD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Git usage specification in project | Develop Paper">
            <a:extLst>
              <a:ext uri="{FF2B5EF4-FFF2-40B4-BE49-F238E27FC236}">
                <a16:creationId xmlns:a16="http://schemas.microsoft.com/office/drawing/2014/main" id="{8E7744BE-DF85-4C8D-A510-9D5EF816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58" y="241300"/>
            <a:ext cx="6674715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3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6F949F5-894E-48C3-AE92-71B9E11554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3E40F-F709-4D58-A716-D16C3BF3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2" name="Picture 4" descr="How to integrate Git Flow in your team? - DEV Community">
            <a:extLst>
              <a:ext uri="{FF2B5EF4-FFF2-40B4-BE49-F238E27FC236}">
                <a16:creationId xmlns:a16="http://schemas.microsoft.com/office/drawing/2014/main" id="{8D20C0E2-ABC3-4643-ABA3-DFB076205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25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7A9122CB-F356-40F5-B0B8-D1B2AF91F5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90CFED-53DA-4B96-950C-E0EAD85C75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CA8FE3-C8A7-40DB-90BE-186BFA7C16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36F316-C004-4FB8-B08D-586A97623E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121CE60-6CA5-4E35-8C61-659DC201E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8612F85-811B-4D14-8313-53D33AD3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F86F72A-5A47-4C40-A16C-5908EB0E3BD6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7CE68F-B3CE-4A40-B944-8C887646036C}"/>
              </a:ext>
            </a:extLst>
          </p:cNvPr>
          <p:cNvSpPr>
            <a:spLocks/>
          </p:cNvSpPr>
          <p:nvPr/>
        </p:nvSpPr>
        <p:spPr bwMode="auto">
          <a:xfrm flipH="1" flipV="1">
            <a:off x="0" y="1"/>
            <a:ext cx="1904719" cy="2656404"/>
          </a:xfrm>
          <a:custGeom>
            <a:avLst/>
            <a:gdLst>
              <a:gd name="connsiteX0" fmla="*/ 1882686 w 1904719"/>
              <a:gd name="connsiteY0" fmla="*/ 1761 h 2656404"/>
              <a:gd name="connsiteX1" fmla="*/ 1904719 w 1904719"/>
              <a:gd name="connsiteY1" fmla="*/ 7270 h 2656404"/>
              <a:gd name="connsiteX2" fmla="*/ 1904719 w 1904719"/>
              <a:gd name="connsiteY2" fmla="*/ 2656404 h 2656404"/>
              <a:gd name="connsiteX3" fmla="*/ 3078 w 1904719"/>
              <a:gd name="connsiteY3" fmla="*/ 2656404 h 2656404"/>
              <a:gd name="connsiteX4" fmla="*/ 717 w 1904719"/>
              <a:gd name="connsiteY4" fmla="*/ 2638139 h 2656404"/>
              <a:gd name="connsiteX5" fmla="*/ 1406 w 1904719"/>
              <a:gd name="connsiteY5" fmla="*/ 2564012 h 2656404"/>
              <a:gd name="connsiteX6" fmla="*/ 631977 w 1904719"/>
              <a:gd name="connsiteY6" fmla="*/ 1489687 h 2656404"/>
              <a:gd name="connsiteX7" fmla="*/ 1142019 w 1904719"/>
              <a:gd name="connsiteY7" fmla="*/ 1150195 h 2656404"/>
              <a:gd name="connsiteX8" fmla="*/ 1350739 w 1904719"/>
              <a:gd name="connsiteY8" fmla="*/ 646100 h 2656404"/>
              <a:gd name="connsiteX9" fmla="*/ 1800517 w 1904719"/>
              <a:gd name="connsiteY9" fmla="*/ 3856 h 2656404"/>
              <a:gd name="connsiteX10" fmla="*/ 1882686 w 1904719"/>
              <a:gd name="connsiteY10" fmla="*/ 1761 h 265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4719" h="2656404">
                <a:moveTo>
                  <a:pt x="1882686" y="1761"/>
                </a:moveTo>
                <a:lnTo>
                  <a:pt x="1904719" y="7270"/>
                </a:lnTo>
                <a:lnTo>
                  <a:pt x="1904719" y="2656404"/>
                </a:lnTo>
                <a:lnTo>
                  <a:pt x="3078" y="2656404"/>
                </a:lnTo>
                <a:lnTo>
                  <a:pt x="717" y="2638139"/>
                </a:lnTo>
                <a:cubicBezTo>
                  <a:pt x="-523" y="2613246"/>
                  <a:pt x="-64" y="2588262"/>
                  <a:pt x="1406" y="2564012"/>
                </a:cubicBezTo>
                <a:cubicBezTo>
                  <a:pt x="24924" y="2133400"/>
                  <a:pt x="267451" y="1718955"/>
                  <a:pt x="631977" y="1489687"/>
                </a:cubicBezTo>
                <a:cubicBezTo>
                  <a:pt x="805421" y="1379462"/>
                  <a:pt x="1008262" y="1305979"/>
                  <a:pt x="1142019" y="1150195"/>
                </a:cubicBezTo>
                <a:cubicBezTo>
                  <a:pt x="1261078" y="1010576"/>
                  <a:pt x="1306644" y="825399"/>
                  <a:pt x="1350739" y="646100"/>
                </a:cubicBezTo>
                <a:cubicBezTo>
                  <a:pt x="1409534" y="405075"/>
                  <a:pt x="1505075" y="49416"/>
                  <a:pt x="1800517" y="3856"/>
                </a:cubicBezTo>
                <a:cubicBezTo>
                  <a:pt x="1829547" y="-553"/>
                  <a:pt x="1856923" y="-1081"/>
                  <a:pt x="1882686" y="1761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3494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B8C7-B303-4CDA-B32C-FE5FCA0E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13B1B-28AC-4D58-AF0E-6BB6251F5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http://www.atomicax.com/article/giting-started-git-d365fo-and-other-puns</a:t>
            </a:r>
            <a:endParaRPr lang="en-US" dirty="0"/>
          </a:p>
          <a:p>
            <a:r>
              <a:rPr lang="en-US" dirty="0">
                <a:hlinkClick r:id="rId3"/>
              </a:rPr>
              <a:t>http://www.atomicax.com/article/getting-started-gated-checkins</a:t>
            </a:r>
            <a:endParaRPr lang="en-US" dirty="0"/>
          </a:p>
          <a:p>
            <a:r>
              <a:rPr lang="en-US" dirty="0">
                <a:hlinkClick r:id="rId4"/>
              </a:rPr>
              <a:t>http://www.atomicax.com/article/moving-tfvc-git-azdo</a:t>
            </a:r>
            <a:endParaRPr lang="en-US" dirty="0"/>
          </a:p>
          <a:p>
            <a:r>
              <a:rPr lang="en-US" dirty="0">
                <a:hlinkClick r:id="rId5"/>
              </a:rPr>
              <a:t>http://www.atomicax.com/article/staging-and-git</a:t>
            </a:r>
            <a:endParaRPr lang="en-US" dirty="0"/>
          </a:p>
          <a:p>
            <a:r>
              <a:rPr lang="en-US" dirty="0">
                <a:hlinkClick r:id="rId6"/>
              </a:rPr>
              <a:t>http://www.atomicax.com/content/git-alm-field-guide</a:t>
            </a:r>
            <a:endParaRPr lang="en-US" dirty="0"/>
          </a:p>
          <a:p>
            <a:r>
              <a:rPr lang="en-US" dirty="0">
                <a:hlinkClick r:id="rId7"/>
              </a:rPr>
              <a:t>https://ariste.info/en/dynamics365almguide/welcome/</a:t>
            </a:r>
            <a:endParaRPr lang="en-US" dirty="0"/>
          </a:p>
          <a:p>
            <a:r>
              <a:rPr lang="en-US" dirty="0">
                <a:hlinkClick r:id="rId8"/>
              </a:rPr>
              <a:t>https://github.com/microsoft/Dynamics365-Xpp-Samples-Tools/tree/master/CI-CD/Pipeline-Samples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955E7-C781-4D86-BD7C-C7A692F83E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956A-0E81-43B7-8D62-0458E9180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B5A62-59ED-438E-958B-670AF25621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08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068F0E23-0759-4F1F-8EFD-DFC69B961F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</a:blip>
          <a:srcRect t="26887" b="26887"/>
          <a:stretch>
            <a:fillRect/>
          </a:stretch>
        </p:blipFill>
        <p:spPr/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DC7BAA-B7C4-4A13-8DAD-3F0B3C4EBF1D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177B-9F53-480C-AC9F-72EC977782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1C3943-0906-4CB5-B27B-ABD269CA5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Microsoft Business Applications MVP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F7689-2B37-4BE4-A752-17AB05CD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5" y="3688317"/>
            <a:ext cx="1924050" cy="244152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49C59B-8747-4320-B77C-EE6982CD9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935069"/>
            <a:ext cx="5575300" cy="225112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Technical Architect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</a:rPr>
              <a:t>enVista</a:t>
            </a:r>
            <a:r>
              <a:rPr lang="en-US" sz="2000" dirty="0">
                <a:solidFill>
                  <a:schemeClr val="tx1"/>
                </a:solidFill>
              </a:rPr>
              <a:t> Corp.</a:t>
            </a:r>
          </a:p>
          <a:p>
            <a:r>
              <a:rPr lang="en-US" sz="2000" dirty="0">
                <a:solidFill>
                  <a:schemeClr val="tx1"/>
                </a:solidFill>
              </a:rPr>
              <a:t>Microsoft Business Applications MVP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4"/>
              </a:rPr>
              <a:t>nclouse@envistacorp.com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hlinkClick r:id="rId5"/>
              </a:rPr>
              <a:t>www.atomicax.com</a:t>
            </a:r>
            <a:endParaRPr lang="en-US" sz="2000" dirty="0"/>
          </a:p>
          <a:p>
            <a:r>
              <a:rPr lang="en-US" sz="2000" dirty="0">
                <a:hlinkClick r:id="rId6"/>
              </a:rPr>
              <a:t>www.dynamics.fo</a:t>
            </a:r>
            <a:endParaRPr lang="en-US" sz="2000" dirty="0"/>
          </a:p>
          <a:p>
            <a:r>
              <a:rPr lang="en-US" sz="2000" dirty="0"/>
              <a:t>@NathanClouseAX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0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068F0E23-0759-4F1F-8EFD-DFC69B961F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</a:blip>
          <a:srcRect t="26887" b="26887"/>
          <a:stretch>
            <a:fillRect/>
          </a:stretch>
        </p:blipFill>
        <p:spPr/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DC7BAA-B7C4-4A13-8DAD-3F0B3C4EBF1D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177B-9F53-480C-AC9F-72EC977782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1C3943-0906-4CB5-B27B-ABD269CA5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Microsoft Business Applications MVP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F7689-2B37-4BE4-A752-17AB05CD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5" y="3688317"/>
            <a:ext cx="1924050" cy="244152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49C59B-8747-4320-B77C-EE6982CD9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935069"/>
            <a:ext cx="5575300" cy="225112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Technical Architect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</a:rPr>
              <a:t>enVista</a:t>
            </a:r>
            <a:r>
              <a:rPr lang="en-US" sz="2000" dirty="0">
                <a:solidFill>
                  <a:schemeClr val="tx1"/>
                </a:solidFill>
              </a:rPr>
              <a:t> LLC</a:t>
            </a:r>
          </a:p>
          <a:p>
            <a:r>
              <a:rPr lang="en-US" sz="2000" dirty="0">
                <a:solidFill>
                  <a:schemeClr val="tx1"/>
                </a:solidFill>
              </a:rPr>
              <a:t>Microsoft Business Applications MVP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4"/>
              </a:rPr>
              <a:t>nclouse@envistacorp.com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hlinkClick r:id="rId5"/>
              </a:rPr>
              <a:t>www.atomicax.com</a:t>
            </a:r>
            <a:endParaRPr lang="en-US" sz="2000" dirty="0"/>
          </a:p>
          <a:p>
            <a:r>
              <a:rPr lang="en-US" sz="2000" dirty="0">
                <a:hlinkClick r:id="rId6"/>
              </a:rPr>
              <a:t>www.dynamics.fo</a:t>
            </a:r>
            <a:endParaRPr lang="en-US" sz="2000" dirty="0"/>
          </a:p>
          <a:p>
            <a:r>
              <a:rPr lang="en-US" sz="2000" dirty="0"/>
              <a:t>@NathanClouseAX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2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A044AC1-A813-4FDD-B43D-558F2C754ABA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32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13D2821E-F80D-4F8F-8FF9-17B59C4811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</a:blip>
          <a:srcRect t="37813" b="37813"/>
          <a:stretch>
            <a:fillRect/>
          </a:stretch>
        </p:blipFill>
        <p:spPr>
          <a:effectLst>
            <a:reflection blurRad="6350" stA="52000" endA="300" endPos="35000" dir="5400000" sy="-100000" algn="bl" rotWithShape="0"/>
          </a:effectLst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8768DDD-B75E-4FF4-945D-97B9608AAC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Lifecycle of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Developing and working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YAML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EA39AD7-6AEB-4575-8F81-51F7A68464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B6C117A-7AFE-4B8D-820C-0D573594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3074" name="Picture 2" descr="Git - Logo Downloads">
            <a:extLst>
              <a:ext uri="{FF2B5EF4-FFF2-40B4-BE49-F238E27FC236}">
                <a16:creationId xmlns:a16="http://schemas.microsoft.com/office/drawing/2014/main" id="{31F2B7A1-7115-455E-82DA-DB3251C1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9" y="2825363"/>
            <a:ext cx="4912653" cy="20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1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B5DA36E-2BA9-470A-8B62-DB90CFE7F1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6412-DEA6-4D0E-8F28-93EBC375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9028B-049F-44BD-B6C8-C2948BA6C4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356350"/>
            <a:ext cx="838200" cy="365125"/>
          </a:xfrm>
        </p:spPr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0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E12F9974-FFDF-48E2-87BF-A658F27093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E9F140-C763-4A1F-8909-9F6834E58194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E8360-E609-4B4A-92E7-9C6D9578D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373B7-FB22-446B-A4FA-45510C8D0F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A10844-CF5F-47D6-BBF1-CCF01251A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 package ever per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version-controlled sub folder of </a:t>
            </a:r>
            <a:r>
              <a:rPr lang="en-US" dirty="0" err="1"/>
              <a:t>PackagesLocalDirectory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Manage, Easy to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Rigid – can only have that 1 package in your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do multiple Repo’s for Multiple Packages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75CAEB-E708-4AB1-9725-33AFE2371C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 Package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522A76-F202-4729-8AEE-9F4C7A884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number of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PackagesLocalDirectory</a:t>
            </a:r>
            <a:r>
              <a:rPr lang="en-US" dirty="0"/>
              <a:t> is under source control (or similar)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manage, difficult to setup 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 – can do whatever you like</a:t>
            </a:r>
          </a:p>
          <a:p>
            <a:pPr marL="971550" lvl="1" indent="-285750"/>
            <a:r>
              <a:rPr lang="en-US" dirty="0"/>
              <a:t>Source packages</a:t>
            </a:r>
          </a:p>
          <a:p>
            <a:pPr marL="971550" lvl="1" indent="-285750"/>
            <a:r>
              <a:rPr lang="en-US" dirty="0"/>
              <a:t>Compiled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repo for all folders under </a:t>
            </a:r>
            <a:r>
              <a:rPr lang="en-US" dirty="0" err="1"/>
              <a:t>PackageLocalDirectory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3268F9-A54A-469D-85DB-0EC39E462D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Multiple Packages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148CFF1-1B2B-4A75-B95C-1D4D3426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57862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E12F9974-FFDF-48E2-87BF-A658F27093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E9F140-C763-4A1F-8909-9F6834E58194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E8360-E609-4B4A-92E7-9C6D9578D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373B7-FB22-446B-A4FA-45510C8D0F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A10844-CF5F-47D6-BBF1-CCF01251A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of both worlds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few negatives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75CAEB-E708-4AB1-9725-33AFE2371C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Hybrid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522A76-F202-4729-8AEE-9F4C7A884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3268F9-A54A-469D-85DB-0EC39E462D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148CFF1-1B2B-4A75-B95C-1D4D3426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21856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D471140-AFA6-429A-86C5-E18FA63458DB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16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BD40CFD6-5A55-4E94-97F9-AD69EDC84D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CE2C4-C930-4500-9769-D761E7E296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0DC42-C3C0-4E05-B23F-29EE20EA9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67D2D6-D5BB-437F-AB78-F73A27462F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work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 / verify work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work item to Dev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and accept PR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5AA3CB8-F8A2-454A-9D1D-3D3BBBD8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 Lead / Sr. Developer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7DD0EA-2208-4303-B501-4E26C11A8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8749" y="2596139"/>
            <a:ext cx="4589462" cy="32077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Commit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DA396B-6C2D-4E2F-A3F0-478D2A554B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Developer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49C171A-D6E8-481D-81A5-1DE3ABBA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branch</a:t>
            </a:r>
          </a:p>
        </p:txBody>
      </p:sp>
    </p:spTree>
    <p:extLst>
      <p:ext uri="{BB962C8B-B14F-4D97-AF65-F5344CB8AC3E}">
        <p14:creationId xmlns:p14="http://schemas.microsoft.com/office/powerpoint/2010/main" val="51265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DF87577-9253-455F-BA19-48DC7E77E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63F8627-70D7-409F-9A13-50477A68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FED01-3B5E-46D0-99E5-2B5A1B998A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356350"/>
            <a:ext cx="838200" cy="365125"/>
          </a:xfrm>
        </p:spPr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9218" name="Picture 2" descr="Here's a Git Branching Strategy for Better Team Collaboration | by Tapas  Das | Better Programming">
            <a:extLst>
              <a:ext uri="{FF2B5EF4-FFF2-40B4-BE49-F238E27FC236}">
                <a16:creationId xmlns:a16="http://schemas.microsoft.com/office/drawing/2014/main" id="{F4D3D6EF-0991-4977-B52C-F11C9E992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366838"/>
            <a:ext cx="94583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91A095-15B6-4FC0-9E35-96DE8C55C282}"/>
              </a:ext>
            </a:extLst>
          </p:cNvPr>
          <p:cNvSpPr/>
          <p:nvPr/>
        </p:nvSpPr>
        <p:spPr>
          <a:xfrm>
            <a:off x="1458310" y="3640241"/>
            <a:ext cx="9094076" cy="167799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86B402-24A3-4A90-8E6A-4F1F78D863C1}"/>
              </a:ext>
            </a:extLst>
          </p:cNvPr>
          <p:cNvSpPr/>
          <p:nvPr/>
        </p:nvSpPr>
        <p:spPr>
          <a:xfrm>
            <a:off x="8534400" y="2005648"/>
            <a:ext cx="2199290" cy="1482360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83CC35-6FCE-4105-B4E0-D3DFBAAB9272}"/>
              </a:ext>
            </a:extLst>
          </p:cNvPr>
          <p:cNvSpPr/>
          <p:nvPr/>
        </p:nvSpPr>
        <p:spPr>
          <a:xfrm>
            <a:off x="1366837" y="5491162"/>
            <a:ext cx="9287463" cy="63881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2EDB47-A4C7-48C3-925C-EB12C975325C}"/>
              </a:ext>
            </a:extLst>
          </p:cNvPr>
          <p:cNvSpPr/>
          <p:nvPr/>
        </p:nvSpPr>
        <p:spPr>
          <a:xfrm>
            <a:off x="2902450" y="1353147"/>
            <a:ext cx="5135982" cy="148236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3F3F3"/>
      </a:lt2>
      <a:accent1>
        <a:srgbClr val="33207A"/>
      </a:accent1>
      <a:accent2>
        <a:srgbClr val="92D050"/>
      </a:accent2>
      <a:accent3>
        <a:srgbClr val="77AEFF"/>
      </a:accent3>
      <a:accent4>
        <a:srgbClr val="FF9900"/>
      </a:accent4>
      <a:accent5>
        <a:srgbClr val="442BA3"/>
      </a:accent5>
      <a:accent6>
        <a:srgbClr val="1D79FF"/>
      </a:accent6>
      <a:hlink>
        <a:srgbClr val="000000"/>
      </a:hlink>
      <a:folHlink>
        <a:srgbClr val="000000"/>
      </a:folHlink>
    </a:clrScheme>
    <a:fontScheme name="Custom 140">
      <a:majorFont>
        <a:latin typeface="Rubi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562084CBD34D4490475A5DCEDAC0B4" ma:contentTypeVersion="14" ma:contentTypeDescription="Create a new document." ma:contentTypeScope="" ma:versionID="5e4a51ad6fec508dc8de0e545d5ce376">
  <xsd:schema xmlns:xsd="http://www.w3.org/2001/XMLSchema" xmlns:xs="http://www.w3.org/2001/XMLSchema" xmlns:p="http://schemas.microsoft.com/office/2006/metadata/properties" xmlns:ns3="0832034b-1bf4-44ad-a6fa-2520c1079a96" xmlns:ns4="92ef1775-129e-4445-b43e-06c5f730352e" targetNamespace="http://schemas.microsoft.com/office/2006/metadata/properties" ma:root="true" ma:fieldsID="d3d35b98e25d92044ed4da1bca53b483" ns3:_="" ns4:_="">
    <xsd:import namespace="0832034b-1bf4-44ad-a6fa-2520c1079a96"/>
    <xsd:import namespace="92ef1775-129e-4445-b43e-06c5f73035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32034b-1bf4-44ad-a6fa-2520c1079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f1775-129e-4445-b43e-06c5f730352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34171E-9BD5-4251-A22E-535F1200D3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71AFC3-EE2A-4B32-B80D-7046127F4FDF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92ef1775-129e-4445-b43e-06c5f730352e"/>
    <ds:schemaRef ds:uri="0832034b-1bf4-44ad-a6fa-2520c1079a96"/>
  </ds:schemaRefs>
</ds:datastoreItem>
</file>

<file path=customXml/itemProps3.xml><?xml version="1.0" encoding="utf-8"?>
<ds:datastoreItem xmlns:ds="http://schemas.openxmlformats.org/officeDocument/2006/customXml" ds:itemID="{45A57C68-A7FF-4366-A8D2-BBF8CFA935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32034b-1bf4-44ad-a6fa-2520c1079a96"/>
    <ds:schemaRef ds:uri="92ef1775-129e-4445-b43e-06c5f73035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612</Words>
  <Application>Microsoft Office PowerPoint</Application>
  <PresentationFormat>Widescreen</PresentationFormat>
  <Paragraphs>156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Open Sans</vt:lpstr>
      <vt:lpstr>Arial</vt:lpstr>
      <vt:lpstr>Rubik</vt:lpstr>
      <vt:lpstr>Roboto</vt:lpstr>
      <vt:lpstr>Calibri</vt:lpstr>
      <vt:lpstr>Office Theme</vt:lpstr>
      <vt:lpstr>PowerPoint Presentation</vt:lpstr>
      <vt:lpstr>Git in 30 minutes (or Less)</vt:lpstr>
      <vt:lpstr>Nathan Clouse</vt:lpstr>
      <vt:lpstr>Overview</vt:lpstr>
      <vt:lpstr>DEMO</vt:lpstr>
      <vt:lpstr>Package Management</vt:lpstr>
      <vt:lpstr>Package Management</vt:lpstr>
      <vt:lpstr>Lifecycle of a branch</vt:lpstr>
      <vt:lpstr>PowerPoint Presentation</vt:lpstr>
      <vt:lpstr>Working in Visual Studio</vt:lpstr>
      <vt:lpstr>PowerPoint Presentation</vt:lpstr>
      <vt:lpstr>GitHub</vt:lpstr>
      <vt:lpstr>Pull Request (PR)</vt:lpstr>
      <vt:lpstr>Pull Request (PR)</vt:lpstr>
      <vt:lpstr>Pull Request (PR)</vt:lpstr>
      <vt:lpstr>PowerPoint Presentation</vt:lpstr>
      <vt:lpstr>Yet Another Markup Language? YAML Ain't Markup Language</vt:lpstr>
      <vt:lpstr>Key Differences</vt:lpstr>
      <vt:lpstr>PowerPoint Presentation</vt:lpstr>
      <vt:lpstr>PowerPoint Presentation</vt:lpstr>
      <vt:lpstr>PowerPoint Presentation</vt:lpstr>
      <vt:lpstr>Questions?</vt:lpstr>
      <vt:lpstr>Sources</vt:lpstr>
      <vt:lpstr>Nathan Clouse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Mikle Smuzhkin</dc:creator>
  <cp:lastModifiedBy>Nathan Clouse</cp:lastModifiedBy>
  <cp:revision>11</cp:revision>
  <dcterms:created xsi:type="dcterms:W3CDTF">2021-01-14T20:23:36Z</dcterms:created>
  <dcterms:modified xsi:type="dcterms:W3CDTF">2022-11-05T00:09:31Z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0x0101001E562084CBD34D4490475A5DCEDAC0B4</vt:lpwstr>
  </property>
</Properties>
</file>